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0" r:id="rId2"/>
    <p:sldId id="257" r:id="rId3"/>
    <p:sldId id="272" r:id="rId4"/>
    <p:sldId id="291" r:id="rId5"/>
    <p:sldId id="274" r:id="rId6"/>
    <p:sldId id="262" r:id="rId7"/>
    <p:sldId id="258" r:id="rId8"/>
    <p:sldId id="273" r:id="rId9"/>
    <p:sldId id="275" r:id="rId10"/>
    <p:sldId id="264" r:id="rId11"/>
    <p:sldId id="276" r:id="rId12"/>
    <p:sldId id="277" r:id="rId13"/>
    <p:sldId id="281" r:id="rId14"/>
    <p:sldId id="282" r:id="rId15"/>
    <p:sldId id="285" r:id="rId16"/>
    <p:sldId id="284" r:id="rId17"/>
    <p:sldId id="286" r:id="rId18"/>
    <p:sldId id="270" r:id="rId19"/>
    <p:sldId id="292" r:id="rId20"/>
    <p:sldId id="278" r:id="rId21"/>
    <p:sldId id="287" r:id="rId22"/>
    <p:sldId id="280" r:id="rId23"/>
    <p:sldId id="288" r:id="rId24"/>
    <p:sldId id="289" r:id="rId25"/>
    <p:sldId id="279" r:id="rId26"/>
    <p:sldId id="29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DD44D-FD35-4F85-A735-849C6FF8F4D8}" v="105" dt="2020-02-12T00:38:52.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72" autoAdjust="0"/>
    <p:restoredTop sz="68428" autoAdjust="0"/>
  </p:normalViewPr>
  <p:slideViewPr>
    <p:cSldViewPr snapToGrid="0">
      <p:cViewPr varScale="1">
        <p:scale>
          <a:sx n="50" d="100"/>
          <a:sy n="50" d="100"/>
        </p:scale>
        <p:origin x="11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suggs" userId="3f8c6d9b1524822e" providerId="LiveId" clId="{14CDD44D-FD35-4F85-A735-849C6FF8F4D8}"/>
    <pc:docChg chg="undo custSel mod addSld delSld modSld sldOrd modMainMaster addSection delSection">
      <pc:chgData name="ida suggs" userId="3f8c6d9b1524822e" providerId="LiveId" clId="{14CDD44D-FD35-4F85-A735-849C6FF8F4D8}" dt="2020-02-12T00:40:06.176" v="4282" actId="20577"/>
      <pc:docMkLst>
        <pc:docMk/>
      </pc:docMkLst>
      <pc:sldChg chg="delSp modSp mod setBg delDesignElem">
        <pc:chgData name="ida suggs" userId="3f8c6d9b1524822e" providerId="LiveId" clId="{14CDD44D-FD35-4F85-A735-849C6FF8F4D8}" dt="2020-02-11T23:42:06.634" v="3078"/>
        <pc:sldMkLst>
          <pc:docMk/>
          <pc:sldMk cId="3448020546" sldId="256"/>
        </pc:sldMkLst>
        <pc:spChg chg="mod">
          <ac:chgData name="ida suggs" userId="3f8c6d9b1524822e" providerId="LiveId" clId="{14CDD44D-FD35-4F85-A735-849C6FF8F4D8}" dt="2020-02-07T19:41:11.204" v="86" actId="122"/>
          <ac:spMkLst>
            <pc:docMk/>
            <pc:sldMk cId="3448020546" sldId="256"/>
            <ac:spMk id="2" creationId="{CC319A5F-61C3-4DAE-9331-8463CD376302}"/>
          </ac:spMkLst>
        </pc:spChg>
        <pc:spChg chg="mod">
          <ac:chgData name="ida suggs" userId="3f8c6d9b1524822e" providerId="LiveId" clId="{14CDD44D-FD35-4F85-A735-849C6FF8F4D8}" dt="2020-02-07T19:41:22.871" v="90" actId="1076"/>
          <ac:spMkLst>
            <pc:docMk/>
            <pc:sldMk cId="3448020546" sldId="256"/>
            <ac:spMk id="3" creationId="{A412C7FB-0510-409E-9321-DF31CB3DE35C}"/>
          </ac:spMkLst>
        </pc:spChg>
        <pc:spChg chg="del">
          <ac:chgData name="ida suggs" userId="3f8c6d9b1524822e" providerId="LiveId" clId="{14CDD44D-FD35-4F85-A735-849C6FF8F4D8}" dt="2020-02-11T23:42:06.634" v="3078"/>
          <ac:spMkLst>
            <pc:docMk/>
            <pc:sldMk cId="3448020546" sldId="256"/>
            <ac:spMk id="8" creationId="{CE3D4922-3D1C-4679-9A86-15BFC1A252F0}"/>
          </ac:spMkLst>
        </pc:spChg>
        <pc:spChg chg="del">
          <ac:chgData name="ida suggs" userId="3f8c6d9b1524822e" providerId="LiveId" clId="{14CDD44D-FD35-4F85-A735-849C6FF8F4D8}" dt="2020-02-11T23:42:06.634" v="3078"/>
          <ac:spMkLst>
            <pc:docMk/>
            <pc:sldMk cId="3448020546" sldId="256"/>
            <ac:spMk id="10" creationId="{164E9BCF-1B67-4514-808C-A5DCBDEB4A85}"/>
          </ac:spMkLst>
        </pc:spChg>
        <pc:grpChg chg="del">
          <ac:chgData name="ida suggs" userId="3f8c6d9b1524822e" providerId="LiveId" clId="{14CDD44D-FD35-4F85-A735-849C6FF8F4D8}" dt="2020-02-11T23:42:06.634" v="3078"/>
          <ac:grpSpMkLst>
            <pc:docMk/>
            <pc:sldMk cId="3448020546" sldId="256"/>
            <ac:grpSpMk id="12" creationId="{32238778-9D1D-45F4-BB78-76F208A224B4}"/>
          </ac:grpSpMkLst>
        </pc:grpChg>
      </pc:sldChg>
      <pc:sldChg chg="modSp mod ord setBg">
        <pc:chgData name="ida suggs" userId="3f8c6d9b1524822e" providerId="LiveId" clId="{14CDD44D-FD35-4F85-A735-849C6FF8F4D8}" dt="2020-02-11T23:16:48.327" v="2637"/>
        <pc:sldMkLst>
          <pc:docMk/>
          <pc:sldMk cId="1753257063" sldId="257"/>
        </pc:sldMkLst>
        <pc:spChg chg="mod">
          <ac:chgData name="ida suggs" userId="3f8c6d9b1524822e" providerId="LiveId" clId="{14CDD44D-FD35-4F85-A735-849C6FF8F4D8}" dt="2020-02-07T21:08:38.926" v="1677" actId="14100"/>
          <ac:spMkLst>
            <pc:docMk/>
            <pc:sldMk cId="1753257063" sldId="257"/>
            <ac:spMk id="2" creationId="{E91B2719-A33B-41B2-A509-F5E3E6287EAA}"/>
          </ac:spMkLst>
        </pc:spChg>
        <pc:spChg chg="mod">
          <ac:chgData name="ida suggs" userId="3f8c6d9b1524822e" providerId="LiveId" clId="{14CDD44D-FD35-4F85-A735-849C6FF8F4D8}" dt="2020-02-07T21:37:44.349" v="2083" actId="255"/>
          <ac:spMkLst>
            <pc:docMk/>
            <pc:sldMk cId="1753257063" sldId="257"/>
            <ac:spMk id="8" creationId="{628F356D-6C3A-480C-8A2B-B56EFB7CFBEE}"/>
          </ac:spMkLst>
        </pc:spChg>
        <pc:picChg chg="mod">
          <ac:chgData name="ida suggs" userId="3f8c6d9b1524822e" providerId="LiveId" clId="{14CDD44D-FD35-4F85-A735-849C6FF8F4D8}" dt="2020-02-07T21:38:02.072" v="2085" actId="1076"/>
          <ac:picMkLst>
            <pc:docMk/>
            <pc:sldMk cId="1753257063" sldId="257"/>
            <ac:picMk id="4" creationId="{B8D1ABFC-90F7-445A-8AD5-BD5FE85BB9E4}"/>
          </ac:picMkLst>
        </pc:picChg>
      </pc:sldChg>
      <pc:sldChg chg="addSp delSp modSp mod ord setBg">
        <pc:chgData name="ida suggs" userId="3f8c6d9b1524822e" providerId="LiveId" clId="{14CDD44D-FD35-4F85-A735-849C6FF8F4D8}" dt="2020-02-11T23:53:20.220" v="3246" actId="1076"/>
        <pc:sldMkLst>
          <pc:docMk/>
          <pc:sldMk cId="1551512477" sldId="258"/>
        </pc:sldMkLst>
        <pc:spChg chg="add del mod">
          <ac:chgData name="ida suggs" userId="3f8c6d9b1524822e" providerId="LiveId" clId="{14CDD44D-FD35-4F85-A735-849C6FF8F4D8}" dt="2020-02-11T23:53:09.435" v="3245" actId="207"/>
          <ac:spMkLst>
            <pc:docMk/>
            <pc:sldMk cId="1551512477" sldId="258"/>
            <ac:spMk id="2" creationId="{E0E6B3F3-68E5-45FD-A7E6-243A84DC19BB}"/>
          </ac:spMkLst>
        </pc:spChg>
        <pc:spChg chg="add del mod">
          <ac:chgData name="ida suggs" userId="3f8c6d9b1524822e" providerId="LiveId" clId="{14CDD44D-FD35-4F85-A735-849C6FF8F4D8}" dt="2020-02-11T23:36:19.865" v="2929" actId="478"/>
          <ac:spMkLst>
            <pc:docMk/>
            <pc:sldMk cId="1551512477" sldId="258"/>
            <ac:spMk id="3" creationId="{FE81B92E-9F40-4169-A15E-0C0046180236}"/>
          </ac:spMkLst>
        </pc:spChg>
        <pc:spChg chg="add mod">
          <ac:chgData name="ida suggs" userId="3f8c6d9b1524822e" providerId="LiveId" clId="{14CDD44D-FD35-4F85-A735-849C6FF8F4D8}" dt="2020-02-11T23:53:20.220" v="3246" actId="1076"/>
          <ac:spMkLst>
            <pc:docMk/>
            <pc:sldMk cId="1551512477" sldId="258"/>
            <ac:spMk id="4" creationId="{44097074-679E-42C6-A9D1-2B8E80DF86F3}"/>
          </ac:spMkLst>
        </pc:spChg>
        <pc:spChg chg="add del mod">
          <ac:chgData name="ida suggs" userId="3f8c6d9b1524822e" providerId="LiveId" clId="{14CDD44D-FD35-4F85-A735-849C6FF8F4D8}" dt="2020-02-11T23:51:37.533" v="3227" actId="478"/>
          <ac:spMkLst>
            <pc:docMk/>
            <pc:sldMk cId="1551512477" sldId="258"/>
            <ac:spMk id="7" creationId="{0E499B97-7670-4A42-85A9-4A08743151E5}"/>
          </ac:spMkLst>
        </pc:spChg>
        <pc:picChg chg="mod">
          <ac:chgData name="ida suggs" userId="3f8c6d9b1524822e" providerId="LiveId" clId="{14CDD44D-FD35-4F85-A735-849C6FF8F4D8}" dt="2020-02-11T23:31:40.118" v="2885" actId="1076"/>
          <ac:picMkLst>
            <pc:docMk/>
            <pc:sldMk cId="1551512477" sldId="258"/>
            <ac:picMk id="5" creationId="{36FE763D-D75D-4ACD-A5BA-716DBAD5FE6A}"/>
          </ac:picMkLst>
        </pc:picChg>
      </pc:sldChg>
      <pc:sldChg chg="modSp del mod ord setBg">
        <pc:chgData name="ida suggs" userId="3f8c6d9b1524822e" providerId="LiveId" clId="{14CDD44D-FD35-4F85-A735-849C6FF8F4D8}" dt="2020-02-07T21:05:42.532" v="1665" actId="2696"/>
        <pc:sldMkLst>
          <pc:docMk/>
          <pc:sldMk cId="1439508173" sldId="259"/>
        </pc:sldMkLst>
        <pc:picChg chg="mod">
          <ac:chgData name="ida suggs" userId="3f8c6d9b1524822e" providerId="LiveId" clId="{14CDD44D-FD35-4F85-A735-849C6FF8F4D8}" dt="2020-02-07T20:37:08.957" v="333" actId="14100"/>
          <ac:picMkLst>
            <pc:docMk/>
            <pc:sldMk cId="1439508173" sldId="259"/>
            <ac:picMk id="3" creationId="{BD30F9F7-241E-4B12-8155-2B8A233B891C}"/>
          </ac:picMkLst>
        </pc:picChg>
      </pc:sldChg>
      <pc:sldChg chg="addSp delSp modSp del mod ord setBg">
        <pc:chgData name="ida suggs" userId="3f8c6d9b1524822e" providerId="LiveId" clId="{14CDD44D-FD35-4F85-A735-849C6FF8F4D8}" dt="2020-02-07T21:05:30.980" v="1664" actId="2696"/>
        <pc:sldMkLst>
          <pc:docMk/>
          <pc:sldMk cId="1480611372" sldId="260"/>
        </pc:sldMkLst>
        <pc:spChg chg="del mod">
          <ac:chgData name="ida suggs" userId="3f8c6d9b1524822e" providerId="LiveId" clId="{14CDD44D-FD35-4F85-A735-849C6FF8F4D8}" dt="2020-02-07T20:59:38.527" v="1374" actId="478"/>
          <ac:spMkLst>
            <pc:docMk/>
            <pc:sldMk cId="1480611372" sldId="260"/>
            <ac:spMk id="4" creationId="{DA744CBB-0CE0-4E2E-BEB8-BC85EC1FCFA9}"/>
          </ac:spMkLst>
        </pc:spChg>
        <pc:spChg chg="add del mod">
          <ac:chgData name="ida suggs" userId="3f8c6d9b1524822e" providerId="LiveId" clId="{14CDD44D-FD35-4F85-A735-849C6FF8F4D8}" dt="2020-02-07T20:59:27.001" v="1373" actId="478"/>
          <ac:spMkLst>
            <pc:docMk/>
            <pc:sldMk cId="1480611372" sldId="260"/>
            <ac:spMk id="5" creationId="{41C08B3C-4121-4B12-A991-2E532228D8A4}"/>
          </ac:spMkLst>
        </pc:spChg>
        <pc:spChg chg="add del mod">
          <ac:chgData name="ida suggs" userId="3f8c6d9b1524822e" providerId="LiveId" clId="{14CDD44D-FD35-4F85-A735-849C6FF8F4D8}" dt="2020-02-07T21:00:14.500" v="1380"/>
          <ac:spMkLst>
            <pc:docMk/>
            <pc:sldMk cId="1480611372" sldId="260"/>
            <ac:spMk id="6" creationId="{EFBEAA43-BF1B-460E-8301-00BBEC2D62F9}"/>
          </ac:spMkLst>
        </pc:spChg>
        <pc:picChg chg="mod">
          <ac:chgData name="ida suggs" userId="3f8c6d9b1524822e" providerId="LiveId" clId="{14CDD44D-FD35-4F85-A735-849C6FF8F4D8}" dt="2020-02-07T21:01:17.822" v="1423" actId="14100"/>
          <ac:picMkLst>
            <pc:docMk/>
            <pc:sldMk cId="1480611372" sldId="260"/>
            <ac:picMk id="3" creationId="{BCC3054B-8C6F-46E2-B0FF-F2CE2A0D037E}"/>
          </ac:picMkLst>
        </pc:picChg>
      </pc:sldChg>
      <pc:sldChg chg="addSp delSp modSp mod modNotesTx">
        <pc:chgData name="ida suggs" userId="3f8c6d9b1524822e" providerId="LiveId" clId="{14CDD44D-FD35-4F85-A735-849C6FF8F4D8}" dt="2020-02-11T23:53:03.715" v="3244" actId="207"/>
        <pc:sldMkLst>
          <pc:docMk/>
          <pc:sldMk cId="2667215886" sldId="262"/>
        </pc:sldMkLst>
        <pc:spChg chg="mod">
          <ac:chgData name="ida suggs" userId="3f8c6d9b1524822e" providerId="LiveId" clId="{14CDD44D-FD35-4F85-A735-849C6FF8F4D8}" dt="2020-02-11T23:20:43.187" v="2774"/>
          <ac:spMkLst>
            <pc:docMk/>
            <pc:sldMk cId="2667215886" sldId="262"/>
            <ac:spMk id="3" creationId="{E7064ED4-E486-44B6-8BA3-31BDFF8716B3}"/>
          </ac:spMkLst>
        </pc:spChg>
        <pc:spChg chg="add del mod">
          <ac:chgData name="ida suggs" userId="3f8c6d9b1524822e" providerId="LiveId" clId="{14CDD44D-FD35-4F85-A735-849C6FF8F4D8}" dt="2020-02-11T23:20:16.496" v="2768"/>
          <ac:spMkLst>
            <pc:docMk/>
            <pc:sldMk cId="2667215886" sldId="262"/>
            <ac:spMk id="4" creationId="{FAFE3204-51AC-4F0B-9E23-C8519C1F1D73}"/>
          </ac:spMkLst>
        </pc:spChg>
        <pc:spChg chg="add del mod">
          <ac:chgData name="ida suggs" userId="3f8c6d9b1524822e" providerId="LiveId" clId="{14CDD44D-FD35-4F85-A735-849C6FF8F4D8}" dt="2020-02-11T23:20:16.496" v="2768"/>
          <ac:spMkLst>
            <pc:docMk/>
            <pc:sldMk cId="2667215886" sldId="262"/>
            <ac:spMk id="5" creationId="{F12201F4-DC34-4501-A1A1-FF3EF6EDA3C1}"/>
          </ac:spMkLst>
        </pc:spChg>
        <pc:spChg chg="add del mod">
          <ac:chgData name="ida suggs" userId="3f8c6d9b1524822e" providerId="LiveId" clId="{14CDD44D-FD35-4F85-A735-849C6FF8F4D8}" dt="2020-02-11T23:20:16.496" v="2768"/>
          <ac:spMkLst>
            <pc:docMk/>
            <pc:sldMk cId="2667215886" sldId="262"/>
            <ac:spMk id="6" creationId="{246CDC82-9EC2-42A8-AC0C-6AA37E5D481F}"/>
          </ac:spMkLst>
        </pc:spChg>
        <pc:spChg chg="add del mod">
          <ac:chgData name="ida suggs" userId="3f8c6d9b1524822e" providerId="LiveId" clId="{14CDD44D-FD35-4F85-A735-849C6FF8F4D8}" dt="2020-02-11T23:20:49.250" v="2775" actId="478"/>
          <ac:spMkLst>
            <pc:docMk/>
            <pc:sldMk cId="2667215886" sldId="262"/>
            <ac:spMk id="7" creationId="{72C63397-4E31-4E4F-B517-5DF4F09030B8}"/>
          </ac:spMkLst>
        </pc:spChg>
        <pc:spChg chg="add del mod">
          <ac:chgData name="ida suggs" userId="3f8c6d9b1524822e" providerId="LiveId" clId="{14CDD44D-FD35-4F85-A735-849C6FF8F4D8}" dt="2020-02-11T23:20:29.917" v="2771" actId="478"/>
          <ac:spMkLst>
            <pc:docMk/>
            <pc:sldMk cId="2667215886" sldId="262"/>
            <ac:spMk id="8" creationId="{D8325887-6540-4487-8F66-AB443B585EE0}"/>
          </ac:spMkLst>
        </pc:spChg>
        <pc:spChg chg="add del mod">
          <ac:chgData name="ida suggs" userId="3f8c6d9b1524822e" providerId="LiveId" clId="{14CDD44D-FD35-4F85-A735-849C6FF8F4D8}" dt="2020-02-11T23:20:33.965" v="2772" actId="478"/>
          <ac:spMkLst>
            <pc:docMk/>
            <pc:sldMk cId="2667215886" sldId="262"/>
            <ac:spMk id="9" creationId="{F51E2D99-0A32-4BB1-8B8A-F6BAC63DD055}"/>
          </ac:spMkLst>
        </pc:spChg>
        <pc:spChg chg="add mod">
          <ac:chgData name="ida suggs" userId="3f8c6d9b1524822e" providerId="LiveId" clId="{14CDD44D-FD35-4F85-A735-849C6FF8F4D8}" dt="2020-02-11T23:53:03.715" v="3244" actId="207"/>
          <ac:spMkLst>
            <pc:docMk/>
            <pc:sldMk cId="2667215886" sldId="262"/>
            <ac:spMk id="10" creationId="{E962B494-3B13-4A52-B20F-4C88D8BC834C}"/>
          </ac:spMkLst>
        </pc:spChg>
        <pc:spChg chg="add mod">
          <ac:chgData name="ida suggs" userId="3f8c6d9b1524822e" providerId="LiveId" clId="{14CDD44D-FD35-4F85-A735-849C6FF8F4D8}" dt="2020-02-11T23:33:39.220" v="2910" actId="14100"/>
          <ac:spMkLst>
            <pc:docMk/>
            <pc:sldMk cId="2667215886" sldId="262"/>
            <ac:spMk id="11" creationId="{974828FC-74D2-4158-A0A8-96986884C831}"/>
          </ac:spMkLst>
        </pc:spChg>
        <pc:spChg chg="add del mod">
          <ac:chgData name="ida suggs" userId="3f8c6d9b1524822e" providerId="LiveId" clId="{14CDD44D-FD35-4F85-A735-849C6FF8F4D8}" dt="2020-02-11T23:21:12.026" v="2782" actId="478"/>
          <ac:spMkLst>
            <pc:docMk/>
            <pc:sldMk cId="2667215886" sldId="262"/>
            <ac:spMk id="12" creationId="{913F4FB8-4F88-4AA7-B384-7BB75C5DAC6C}"/>
          </ac:spMkLst>
        </pc:spChg>
        <pc:picChg chg="add del mod">
          <ac:chgData name="ida suggs" userId="3f8c6d9b1524822e" providerId="LiveId" clId="{14CDD44D-FD35-4F85-A735-849C6FF8F4D8}" dt="2020-02-11T23:25:32.067" v="2786" actId="1076"/>
          <ac:picMkLst>
            <pc:docMk/>
            <pc:sldMk cId="2667215886" sldId="262"/>
            <ac:picMk id="2" creationId="{06E5A310-B322-491A-9080-4C8EDDA56BE1}"/>
          </ac:picMkLst>
        </pc:picChg>
      </pc:sldChg>
      <pc:sldChg chg="addSp delSp modSp del mod ord setBg">
        <pc:chgData name="ida suggs" userId="3f8c6d9b1524822e" providerId="LiveId" clId="{14CDD44D-FD35-4F85-A735-849C6FF8F4D8}" dt="2020-02-07T21:07:52.946" v="1671" actId="2696"/>
        <pc:sldMkLst>
          <pc:docMk/>
          <pc:sldMk cId="2967817681" sldId="263"/>
        </pc:sldMkLst>
        <pc:spChg chg="mod">
          <ac:chgData name="ida suggs" userId="3f8c6d9b1524822e" providerId="LiveId" clId="{14CDD44D-FD35-4F85-A735-849C6FF8F4D8}" dt="2020-02-07T20:12:26.007" v="140" actId="20577"/>
          <ac:spMkLst>
            <pc:docMk/>
            <pc:sldMk cId="2967817681" sldId="263"/>
            <ac:spMk id="2" creationId="{C0E23434-DAE2-4BB1-AA5C-845D96D7AA57}"/>
          </ac:spMkLst>
        </pc:spChg>
        <pc:spChg chg="del">
          <ac:chgData name="ida suggs" userId="3f8c6d9b1524822e" providerId="LiveId" clId="{14CDD44D-FD35-4F85-A735-849C6FF8F4D8}" dt="2020-02-07T19:31:11.416" v="50" actId="931"/>
          <ac:spMkLst>
            <pc:docMk/>
            <pc:sldMk cId="2967817681" sldId="263"/>
            <ac:spMk id="3" creationId="{D47737B4-0D8B-4DE4-963A-7F45DE9BAC15}"/>
          </ac:spMkLst>
        </pc:spChg>
        <pc:spChg chg="del">
          <ac:chgData name="ida suggs" userId="3f8c6d9b1524822e" providerId="LiveId" clId="{14CDD44D-FD35-4F85-A735-849C6FF8F4D8}" dt="2020-02-07T19:32:42.402" v="64" actId="478"/>
          <ac:spMkLst>
            <pc:docMk/>
            <pc:sldMk cId="2967817681" sldId="263"/>
            <ac:spMk id="4" creationId="{1F5DAD80-5BF9-45E3-9B9B-1A6DAB8A0393}"/>
          </ac:spMkLst>
        </pc:spChg>
        <pc:spChg chg="add del mod">
          <ac:chgData name="ida suggs" userId="3f8c6d9b1524822e" providerId="LiveId" clId="{14CDD44D-FD35-4F85-A735-849C6FF8F4D8}" dt="2020-02-07T19:33:52.014" v="69" actId="478"/>
          <ac:spMkLst>
            <pc:docMk/>
            <pc:sldMk cId="2967817681" sldId="263"/>
            <ac:spMk id="8" creationId="{CE7D1505-E79D-4531-AC89-DE8D4EE11727}"/>
          </ac:spMkLst>
        </pc:spChg>
        <pc:spChg chg="add del mod">
          <ac:chgData name="ida suggs" userId="3f8c6d9b1524822e" providerId="LiveId" clId="{14CDD44D-FD35-4F85-A735-849C6FF8F4D8}" dt="2020-02-07T20:12:29.578" v="141" actId="478"/>
          <ac:spMkLst>
            <pc:docMk/>
            <pc:sldMk cId="2967817681" sldId="263"/>
            <ac:spMk id="9" creationId="{819DBAD1-3F12-471C-AD7B-F5FD6A9C2352}"/>
          </ac:spMkLst>
        </pc:spChg>
        <pc:spChg chg="add del">
          <ac:chgData name="ida suggs" userId="3f8c6d9b1524822e" providerId="LiveId" clId="{14CDD44D-FD35-4F85-A735-849C6FF8F4D8}" dt="2020-02-07T19:33:28.169" v="67" actId="26606"/>
          <ac:spMkLst>
            <pc:docMk/>
            <pc:sldMk cId="2967817681" sldId="263"/>
            <ac:spMk id="19" creationId="{E58348C3-6249-4952-AA86-C63DB35EA9F2}"/>
          </ac:spMkLst>
        </pc:spChg>
        <pc:spChg chg="add">
          <ac:chgData name="ida suggs" userId="3f8c6d9b1524822e" providerId="LiveId" clId="{14CDD44D-FD35-4F85-A735-849C6FF8F4D8}" dt="2020-02-07T19:33:28.169" v="67" actId="26606"/>
          <ac:spMkLst>
            <pc:docMk/>
            <pc:sldMk cId="2967817681" sldId="263"/>
            <ac:spMk id="40" creationId="{260615AE-7DBC-4FF7-9107-9FE957695B02}"/>
          </ac:spMkLst>
        </pc:spChg>
        <pc:grpChg chg="add del">
          <ac:chgData name="ida suggs" userId="3f8c6d9b1524822e" providerId="LiveId" clId="{14CDD44D-FD35-4F85-A735-849C6FF8F4D8}" dt="2020-02-07T19:33:28.169" v="67" actId="26606"/>
          <ac:grpSpMkLst>
            <pc:docMk/>
            <pc:sldMk cId="2967817681" sldId="263"/>
            <ac:grpSpMk id="11" creationId="{08F94D66-27EC-4CB8-8226-D7F41C161863}"/>
          </ac:grpSpMkLst>
        </pc:grpChg>
        <pc:grpChg chg="add del">
          <ac:chgData name="ida suggs" userId="3f8c6d9b1524822e" providerId="LiveId" clId="{14CDD44D-FD35-4F85-A735-849C6FF8F4D8}" dt="2020-02-07T19:33:28.169" v="67" actId="26606"/>
          <ac:grpSpMkLst>
            <pc:docMk/>
            <pc:sldMk cId="2967817681" sldId="263"/>
            <ac:grpSpMk id="21" creationId="{DE6174AD-DBB0-43E6-98C2-738DB3A15244}"/>
          </ac:grpSpMkLst>
        </pc:grpChg>
        <pc:grpChg chg="add">
          <ac:chgData name="ida suggs" userId="3f8c6d9b1524822e" providerId="LiveId" clId="{14CDD44D-FD35-4F85-A735-849C6FF8F4D8}" dt="2020-02-07T19:33:28.169" v="67" actId="26606"/>
          <ac:grpSpMkLst>
            <pc:docMk/>
            <pc:sldMk cId="2967817681" sldId="263"/>
            <ac:grpSpMk id="32" creationId="{C616B3DC-C165-433D-9187-62DCC0E317D3}"/>
          </ac:grpSpMkLst>
        </pc:grpChg>
        <pc:picChg chg="add del mod">
          <ac:chgData name="ida suggs" userId="3f8c6d9b1524822e" providerId="LiveId" clId="{14CDD44D-FD35-4F85-A735-849C6FF8F4D8}" dt="2020-02-07T19:33:48.402" v="68" actId="478"/>
          <ac:picMkLst>
            <pc:docMk/>
            <pc:sldMk cId="2967817681" sldId="263"/>
            <ac:picMk id="6" creationId="{EB846920-470A-4C4A-9A6C-314A99F3EE45}"/>
          </ac:picMkLst>
        </pc:picChg>
      </pc:sldChg>
      <pc:sldChg chg="addSp delSp modSp add mod ord setBg delDesignElem">
        <pc:chgData name="ida suggs" userId="3f8c6d9b1524822e" providerId="LiveId" clId="{14CDD44D-FD35-4F85-A735-849C6FF8F4D8}" dt="2020-02-12T00:23:32.289" v="3839" actId="255"/>
        <pc:sldMkLst>
          <pc:docMk/>
          <pc:sldMk cId="2811660371" sldId="264"/>
        </pc:sldMkLst>
        <pc:spChg chg="del mod">
          <ac:chgData name="ida suggs" userId="3f8c6d9b1524822e" providerId="LiveId" clId="{14CDD44D-FD35-4F85-A735-849C6FF8F4D8}" dt="2020-02-12T00:11:09.832" v="3568" actId="478"/>
          <ac:spMkLst>
            <pc:docMk/>
            <pc:sldMk cId="2811660371" sldId="264"/>
            <ac:spMk id="2" creationId="{5289DE35-F6DB-431B-B492-6DFCFD707E1B}"/>
          </ac:spMkLst>
        </pc:spChg>
        <pc:spChg chg="del mod">
          <ac:chgData name="ida suggs" userId="3f8c6d9b1524822e" providerId="LiveId" clId="{14CDD44D-FD35-4F85-A735-849C6FF8F4D8}" dt="2020-02-12T00:10:17.258" v="3557"/>
          <ac:spMkLst>
            <pc:docMk/>
            <pc:sldMk cId="2811660371" sldId="264"/>
            <ac:spMk id="3" creationId="{82B13837-409C-4121-93F9-9CEC7D9ABF1A}"/>
          </ac:spMkLst>
        </pc:spChg>
        <pc:spChg chg="add del mod">
          <ac:chgData name="ida suggs" userId="3f8c6d9b1524822e" providerId="LiveId" clId="{14CDD44D-FD35-4F85-A735-849C6FF8F4D8}" dt="2020-02-12T00:10:45.623" v="3561"/>
          <ac:spMkLst>
            <pc:docMk/>
            <pc:sldMk cId="2811660371" sldId="264"/>
            <ac:spMk id="4" creationId="{393F53EA-D845-4472-8581-F99003DCB0B3}"/>
          </ac:spMkLst>
        </pc:spChg>
        <pc:spChg chg="add del mod">
          <ac:chgData name="ida suggs" userId="3f8c6d9b1524822e" providerId="LiveId" clId="{14CDD44D-FD35-4F85-A735-849C6FF8F4D8}" dt="2020-02-12T00:10:45.623" v="3561"/>
          <ac:spMkLst>
            <pc:docMk/>
            <pc:sldMk cId="2811660371" sldId="264"/>
            <ac:spMk id="5" creationId="{0AD1D4A7-FBE3-4999-96B9-B6FE65944BF8}"/>
          </ac:spMkLst>
        </pc:spChg>
        <pc:spChg chg="add del mod">
          <ac:chgData name="ida suggs" userId="3f8c6d9b1524822e" providerId="LiveId" clId="{14CDD44D-FD35-4F85-A735-849C6FF8F4D8}" dt="2020-02-12T00:10:54.220" v="3564" actId="478"/>
          <ac:spMkLst>
            <pc:docMk/>
            <pc:sldMk cId="2811660371" sldId="264"/>
            <ac:spMk id="6" creationId="{5C64449C-7323-4371-8BBD-2A40C6151B7B}"/>
          </ac:spMkLst>
        </pc:spChg>
        <pc:spChg chg="add del mod">
          <ac:chgData name="ida suggs" userId="3f8c6d9b1524822e" providerId="LiveId" clId="{14CDD44D-FD35-4F85-A735-849C6FF8F4D8}" dt="2020-02-12T00:10:57.799" v="3565" actId="478"/>
          <ac:spMkLst>
            <pc:docMk/>
            <pc:sldMk cId="2811660371" sldId="264"/>
            <ac:spMk id="7" creationId="{B120CD86-844A-4B20-9356-3E40EF4291A3}"/>
          </ac:spMkLst>
        </pc:spChg>
        <pc:spChg chg="add mod">
          <ac:chgData name="ida suggs" userId="3f8c6d9b1524822e" providerId="LiveId" clId="{14CDD44D-FD35-4F85-A735-849C6FF8F4D8}" dt="2020-02-12T00:14:49.001" v="3710" actId="1076"/>
          <ac:spMkLst>
            <pc:docMk/>
            <pc:sldMk cId="2811660371" sldId="264"/>
            <ac:spMk id="8" creationId="{19CF22FD-8BFF-433F-8A4C-01EE804C091A}"/>
          </ac:spMkLst>
        </pc:spChg>
        <pc:spChg chg="add mod">
          <ac:chgData name="ida suggs" userId="3f8c6d9b1524822e" providerId="LiveId" clId="{14CDD44D-FD35-4F85-A735-849C6FF8F4D8}" dt="2020-02-12T00:23:32.289" v="3839" actId="255"/>
          <ac:spMkLst>
            <pc:docMk/>
            <pc:sldMk cId="2811660371" sldId="264"/>
            <ac:spMk id="9" creationId="{516E0073-FF40-469B-A5D4-E2550260585D}"/>
          </ac:spMkLst>
        </pc:spChg>
        <pc:spChg chg="add del mod">
          <ac:chgData name="ida suggs" userId="3f8c6d9b1524822e" providerId="LiveId" clId="{14CDD44D-FD35-4F85-A735-849C6FF8F4D8}" dt="2020-02-12T00:11:13.695" v="3569" actId="478"/>
          <ac:spMkLst>
            <pc:docMk/>
            <pc:sldMk cId="2811660371" sldId="264"/>
            <ac:spMk id="11" creationId="{1C978AD1-1AE8-498A-B51F-0AB127B4918D}"/>
          </ac:spMkLst>
        </pc:spChg>
        <pc:grpChg chg="add del">
          <ac:chgData name="ida suggs" userId="3f8c6d9b1524822e" providerId="LiveId" clId="{14CDD44D-FD35-4F85-A735-849C6FF8F4D8}" dt="2020-02-11T23:42:06.634" v="3078"/>
          <ac:grpSpMkLst>
            <pc:docMk/>
            <pc:sldMk cId="2811660371" sldId="264"/>
            <ac:grpSpMk id="71" creationId="{08F94D66-27EC-4CB8-8226-D7F41C161863}"/>
          </ac:grpSpMkLst>
        </pc:grpChg>
        <pc:picChg chg="add mod">
          <ac:chgData name="ida suggs" userId="3f8c6d9b1524822e" providerId="LiveId" clId="{14CDD44D-FD35-4F85-A735-849C6FF8F4D8}" dt="2020-02-12T00:11:56.298" v="3575" actId="1076"/>
          <ac:picMkLst>
            <pc:docMk/>
            <pc:sldMk cId="2811660371" sldId="264"/>
            <ac:picMk id="1026" creationId="{03B94FD0-0327-43ED-B7A8-F2CF2C471EB9}"/>
          </ac:picMkLst>
        </pc:picChg>
      </pc:sldChg>
      <pc:sldChg chg="addSp delSp modSp add del mod ord setBg delDesignElem chgLayout">
        <pc:chgData name="ida suggs" userId="3f8c6d9b1524822e" providerId="LiveId" clId="{14CDD44D-FD35-4F85-A735-849C6FF8F4D8}" dt="2020-02-11T23:43:18.605" v="3088" actId="2696"/>
        <pc:sldMkLst>
          <pc:docMk/>
          <pc:sldMk cId="1216385469" sldId="265"/>
        </pc:sldMkLst>
        <pc:spChg chg="add mod">
          <ac:chgData name="ida suggs" userId="3f8c6d9b1524822e" providerId="LiveId" clId="{14CDD44D-FD35-4F85-A735-849C6FF8F4D8}" dt="2020-02-07T21:44:40.697" v="2184" actId="14100"/>
          <ac:spMkLst>
            <pc:docMk/>
            <pc:sldMk cId="1216385469" sldId="265"/>
            <ac:spMk id="2" creationId="{249589F9-069F-4540-9F15-7B4277AB70B0}"/>
          </ac:spMkLst>
        </pc:spChg>
        <pc:spChg chg="add del mod">
          <ac:chgData name="ida suggs" userId="3f8c6d9b1524822e" providerId="LiveId" clId="{14CDD44D-FD35-4F85-A735-849C6FF8F4D8}" dt="2020-02-11T23:41:22.034" v="3071"/>
          <ac:spMkLst>
            <pc:docMk/>
            <pc:sldMk cId="1216385469" sldId="265"/>
            <ac:spMk id="3" creationId="{FD2C6FE6-D61C-4350-B968-04C9CC24BA0C}"/>
          </ac:spMkLst>
        </pc:spChg>
        <pc:spChg chg="add del mod">
          <ac:chgData name="ida suggs" userId="3f8c6d9b1524822e" providerId="LiveId" clId="{14CDD44D-FD35-4F85-A735-849C6FF8F4D8}" dt="2020-02-11T23:41:22.034" v="3071"/>
          <ac:spMkLst>
            <pc:docMk/>
            <pc:sldMk cId="1216385469" sldId="265"/>
            <ac:spMk id="4" creationId="{B980E867-46A5-4329-9A1D-35C4C4DBDB0B}"/>
          </ac:spMkLst>
        </pc:spChg>
        <pc:spChg chg="add del mod">
          <ac:chgData name="ida suggs" userId="3f8c6d9b1524822e" providerId="LiveId" clId="{14CDD44D-FD35-4F85-A735-849C6FF8F4D8}" dt="2020-02-11T23:41:33.121" v="3072"/>
          <ac:spMkLst>
            <pc:docMk/>
            <pc:sldMk cId="1216385469" sldId="265"/>
            <ac:spMk id="5" creationId="{555D898A-412B-40F2-82A4-54B82EA26BCE}"/>
          </ac:spMkLst>
        </pc:spChg>
        <pc:spChg chg="add del mod">
          <ac:chgData name="ida suggs" userId="3f8c6d9b1524822e" providerId="LiveId" clId="{14CDD44D-FD35-4F85-A735-849C6FF8F4D8}" dt="2020-02-11T23:41:33.121" v="3072"/>
          <ac:spMkLst>
            <pc:docMk/>
            <pc:sldMk cId="1216385469" sldId="265"/>
            <ac:spMk id="6" creationId="{3F07D247-D35E-470F-BA49-9F6AE46D9A90}"/>
          </ac:spMkLst>
        </pc:spChg>
        <pc:spChg chg="add del mod">
          <ac:chgData name="ida suggs" userId="3f8c6d9b1524822e" providerId="LiveId" clId="{14CDD44D-FD35-4F85-A735-849C6FF8F4D8}" dt="2020-02-11T23:41:33.121" v="3072"/>
          <ac:spMkLst>
            <pc:docMk/>
            <pc:sldMk cId="1216385469" sldId="265"/>
            <ac:spMk id="14" creationId="{8E873A3E-F09E-4363-9375-9E52AA0D1DC5}"/>
          </ac:spMkLst>
        </pc:spChg>
        <pc:spChg chg="add del">
          <ac:chgData name="ida suggs" userId="3f8c6d9b1524822e" providerId="LiveId" clId="{14CDD44D-FD35-4F85-A735-849C6FF8F4D8}" dt="2020-02-11T23:41:09.098" v="3070"/>
          <ac:spMkLst>
            <pc:docMk/>
            <pc:sldMk cId="1216385469" sldId="265"/>
            <ac:spMk id="15" creationId="{CE3D4922-3D1C-4679-9A86-15BFC1A252F0}"/>
          </ac:spMkLst>
        </pc:spChg>
        <pc:spChg chg="add del mod">
          <ac:chgData name="ida suggs" userId="3f8c6d9b1524822e" providerId="LiveId" clId="{14CDD44D-FD35-4F85-A735-849C6FF8F4D8}" dt="2020-02-11T23:41:46.139" v="3073" actId="6264"/>
          <ac:spMkLst>
            <pc:docMk/>
            <pc:sldMk cId="1216385469" sldId="265"/>
            <ac:spMk id="16" creationId="{C06FC43F-10E6-485A-A0F8-685B04DA2764}"/>
          </ac:spMkLst>
        </pc:spChg>
        <pc:spChg chg="add del">
          <ac:chgData name="ida suggs" userId="3f8c6d9b1524822e" providerId="LiveId" clId="{14CDD44D-FD35-4F85-A735-849C6FF8F4D8}" dt="2020-02-11T23:41:09.098" v="3070"/>
          <ac:spMkLst>
            <pc:docMk/>
            <pc:sldMk cId="1216385469" sldId="265"/>
            <ac:spMk id="17" creationId="{164E9BCF-1B67-4514-808C-A5DCBDEB4A85}"/>
          </ac:spMkLst>
        </pc:spChg>
        <pc:spChg chg="add del mod">
          <ac:chgData name="ida suggs" userId="3f8c6d9b1524822e" providerId="LiveId" clId="{14CDD44D-FD35-4F85-A735-849C6FF8F4D8}" dt="2020-02-11T23:41:46.139" v="3073" actId="6264"/>
          <ac:spMkLst>
            <pc:docMk/>
            <pc:sldMk cId="1216385469" sldId="265"/>
            <ac:spMk id="18" creationId="{3EFEF916-B103-48A0-93F3-14E4B40A1AAA}"/>
          </ac:spMkLst>
        </pc:spChg>
        <pc:spChg chg="add del mod">
          <ac:chgData name="ida suggs" userId="3f8c6d9b1524822e" providerId="LiveId" clId="{14CDD44D-FD35-4F85-A735-849C6FF8F4D8}" dt="2020-02-11T23:41:46.139" v="3073" actId="6264"/>
          <ac:spMkLst>
            <pc:docMk/>
            <pc:sldMk cId="1216385469" sldId="265"/>
            <ac:spMk id="26" creationId="{70460EA6-68C9-4013-BA45-ABFEE628352C}"/>
          </ac:spMkLst>
        </pc:spChg>
        <pc:spChg chg="add del mod">
          <ac:chgData name="ida suggs" userId="3f8c6d9b1524822e" providerId="LiveId" clId="{14CDD44D-FD35-4F85-A735-849C6FF8F4D8}" dt="2020-02-11T23:41:46.139" v="3073" actId="6264"/>
          <ac:spMkLst>
            <pc:docMk/>
            <pc:sldMk cId="1216385469" sldId="265"/>
            <ac:spMk id="27" creationId="{FD0A0C35-1AF1-4085-BF11-7DBA22ECE70C}"/>
          </ac:spMkLst>
        </pc:spChg>
        <pc:spChg chg="add del mod">
          <ac:chgData name="ida suggs" userId="3f8c6d9b1524822e" providerId="LiveId" clId="{14CDD44D-FD35-4F85-A735-849C6FF8F4D8}" dt="2020-02-11T23:41:46.139" v="3073" actId="6264"/>
          <ac:spMkLst>
            <pc:docMk/>
            <pc:sldMk cId="1216385469" sldId="265"/>
            <ac:spMk id="28" creationId="{BAFD3A1D-2B1A-4000-A050-7354232482D2}"/>
          </ac:spMkLst>
        </pc:spChg>
        <pc:spChg chg="add del mod ord">
          <ac:chgData name="ida suggs" userId="3f8c6d9b1524822e" providerId="LiveId" clId="{14CDD44D-FD35-4F85-A735-849C6FF8F4D8}" dt="2020-02-11T23:42:53.151" v="3085" actId="478"/>
          <ac:spMkLst>
            <pc:docMk/>
            <pc:sldMk cId="1216385469" sldId="265"/>
            <ac:spMk id="29" creationId="{00274782-8858-4463-B020-941FFAC1C7AA}"/>
          </ac:spMkLst>
        </pc:spChg>
        <pc:spChg chg="add del mod ord">
          <ac:chgData name="ida suggs" userId="3f8c6d9b1524822e" providerId="LiveId" clId="{14CDD44D-FD35-4F85-A735-849C6FF8F4D8}" dt="2020-02-11T23:42:50.043" v="3084" actId="478"/>
          <ac:spMkLst>
            <pc:docMk/>
            <pc:sldMk cId="1216385469" sldId="265"/>
            <ac:spMk id="30" creationId="{9F730EAA-EABC-457F-A363-8A22BA5FBA08}"/>
          </ac:spMkLst>
        </pc:spChg>
        <pc:spChg chg="add del mod ord">
          <ac:chgData name="ida suggs" userId="3f8c6d9b1524822e" providerId="LiveId" clId="{14CDD44D-FD35-4F85-A735-849C6FF8F4D8}" dt="2020-02-11T23:42:39.758" v="3082" actId="478"/>
          <ac:spMkLst>
            <pc:docMk/>
            <pc:sldMk cId="1216385469" sldId="265"/>
            <ac:spMk id="31" creationId="{72291A27-026B-48F6-9635-D5CB195246AB}"/>
          </ac:spMkLst>
        </pc:spChg>
        <pc:spChg chg="add del mod ord">
          <ac:chgData name="ida suggs" userId="3f8c6d9b1524822e" providerId="LiveId" clId="{14CDD44D-FD35-4F85-A735-849C6FF8F4D8}" dt="2020-02-11T23:42:58.183" v="3086" actId="478"/>
          <ac:spMkLst>
            <pc:docMk/>
            <pc:sldMk cId="1216385469" sldId="265"/>
            <ac:spMk id="32" creationId="{C145A526-097E-4582-B5DD-36EFCB0C255F}"/>
          </ac:spMkLst>
        </pc:spChg>
        <pc:spChg chg="add del mod ord">
          <ac:chgData name="ida suggs" userId="3f8c6d9b1524822e" providerId="LiveId" clId="{14CDD44D-FD35-4F85-A735-849C6FF8F4D8}" dt="2020-02-11T23:42:44.618" v="3083" actId="478"/>
          <ac:spMkLst>
            <pc:docMk/>
            <pc:sldMk cId="1216385469" sldId="265"/>
            <ac:spMk id="33" creationId="{70F6FE93-16DB-444F-AC55-628A03A67EFE}"/>
          </ac:spMkLst>
        </pc:spChg>
        <pc:grpChg chg="add del">
          <ac:chgData name="ida suggs" userId="3f8c6d9b1524822e" providerId="LiveId" clId="{14CDD44D-FD35-4F85-A735-849C6FF8F4D8}" dt="2020-02-11T23:41:09.098" v="3070"/>
          <ac:grpSpMkLst>
            <pc:docMk/>
            <pc:sldMk cId="1216385469" sldId="265"/>
            <ac:grpSpMk id="7" creationId="{E9D059B6-ADD8-488A-B346-63289E90D13F}"/>
          </ac:grpSpMkLst>
        </pc:grpChg>
        <pc:grpChg chg="add del">
          <ac:chgData name="ida suggs" userId="3f8c6d9b1524822e" providerId="LiveId" clId="{14CDD44D-FD35-4F85-A735-849C6FF8F4D8}" dt="2020-02-11T23:41:09.098" v="3070"/>
          <ac:grpSpMkLst>
            <pc:docMk/>
            <pc:sldMk cId="1216385469" sldId="265"/>
            <ac:grpSpMk id="19" creationId="{32238778-9D1D-45F4-BB78-76F208A224B4}"/>
          </ac:grpSpMkLst>
        </pc:grpChg>
      </pc:sldChg>
      <pc:sldChg chg="addSp delSp modSp add del mod ord">
        <pc:chgData name="ida suggs" userId="3f8c6d9b1524822e" providerId="LiveId" clId="{14CDD44D-FD35-4F85-A735-849C6FF8F4D8}" dt="2020-02-12T00:32:20.435" v="4092" actId="2696"/>
        <pc:sldMkLst>
          <pc:docMk/>
          <pc:sldMk cId="2162402897" sldId="266"/>
        </pc:sldMkLst>
        <pc:spChg chg="mod">
          <ac:chgData name="ida suggs" userId="3f8c6d9b1524822e" providerId="LiveId" clId="{14CDD44D-FD35-4F85-A735-849C6FF8F4D8}" dt="2020-02-12T00:09:19.073" v="3539"/>
          <ac:spMkLst>
            <pc:docMk/>
            <pc:sldMk cId="2162402897" sldId="266"/>
            <ac:spMk id="2" creationId="{6556A2E7-8A06-457F-B575-0E1833BF834E}"/>
          </ac:spMkLst>
        </pc:spChg>
        <pc:spChg chg="add mod">
          <ac:chgData name="ida suggs" userId="3f8c6d9b1524822e" providerId="LiveId" clId="{14CDD44D-FD35-4F85-A735-849C6FF8F4D8}" dt="2020-02-12T00:24:20.927" v="3844"/>
          <ac:spMkLst>
            <pc:docMk/>
            <pc:sldMk cId="2162402897" sldId="266"/>
            <ac:spMk id="3" creationId="{B40230BB-6806-47C0-813E-16192C08B337}"/>
          </ac:spMkLst>
        </pc:spChg>
        <pc:spChg chg="del">
          <ac:chgData name="ida suggs" userId="3f8c6d9b1524822e" providerId="LiveId" clId="{14CDD44D-FD35-4F85-A735-849C6FF8F4D8}" dt="2020-02-07T20:08:52.612" v="130" actId="931"/>
          <ac:spMkLst>
            <pc:docMk/>
            <pc:sldMk cId="2162402897" sldId="266"/>
            <ac:spMk id="3" creationId="{BCA8D299-39E4-48FE-B5BA-9E87A1EC5491}"/>
          </ac:spMkLst>
        </pc:spChg>
        <pc:picChg chg="add del mod">
          <ac:chgData name="ida suggs" userId="3f8c6d9b1524822e" providerId="LiveId" clId="{14CDD44D-FD35-4F85-A735-849C6FF8F4D8}" dt="2020-02-12T00:24:20.927" v="3844"/>
          <ac:picMkLst>
            <pc:docMk/>
            <pc:sldMk cId="2162402897" sldId="266"/>
            <ac:picMk id="6" creationId="{10D2B4A5-2EF6-4A7C-B810-C979EF53A019}"/>
          </ac:picMkLst>
        </pc:picChg>
      </pc:sldChg>
      <pc:sldChg chg="addSp delSp modSp add mod ord setBg delDesignElem">
        <pc:chgData name="ida suggs" userId="3f8c6d9b1524822e" providerId="LiveId" clId="{14CDD44D-FD35-4F85-A735-849C6FF8F4D8}" dt="2020-02-12T00:34:30.016" v="4098"/>
        <pc:sldMkLst>
          <pc:docMk/>
          <pc:sldMk cId="707918588" sldId="267"/>
        </pc:sldMkLst>
        <pc:spChg chg="mod">
          <ac:chgData name="ida suggs" userId="3f8c6d9b1524822e" providerId="LiveId" clId="{14CDD44D-FD35-4F85-A735-849C6FF8F4D8}" dt="2020-02-07T20:29:49.715" v="320" actId="27636"/>
          <ac:spMkLst>
            <pc:docMk/>
            <pc:sldMk cId="707918588" sldId="267"/>
            <ac:spMk id="2" creationId="{75701173-7DA4-4574-8EEE-015E55D91A26}"/>
          </ac:spMkLst>
        </pc:spChg>
        <pc:spChg chg="mod">
          <ac:chgData name="ida suggs" userId="3f8c6d9b1524822e" providerId="LiveId" clId="{14CDD44D-FD35-4F85-A735-849C6FF8F4D8}" dt="2020-02-12T00:34:30.016" v="4098"/>
          <ac:spMkLst>
            <pc:docMk/>
            <pc:sldMk cId="707918588" sldId="267"/>
            <ac:spMk id="3" creationId="{520238CC-6D7D-4478-ABAF-6665492F052B}"/>
          </ac:spMkLst>
        </pc:spChg>
        <pc:spChg chg="add del">
          <ac:chgData name="ida suggs" userId="3f8c6d9b1524822e" providerId="LiveId" clId="{14CDD44D-FD35-4F85-A735-849C6FF8F4D8}" dt="2020-02-11T23:42:06.634" v="3078"/>
          <ac:spMkLst>
            <pc:docMk/>
            <pc:sldMk cId="707918588" sldId="267"/>
            <ac:spMk id="18" creationId="{95DB57EE-F280-4C39-98FB-CD03D3A20A38}"/>
          </ac:spMkLst>
        </pc:spChg>
        <pc:grpChg chg="add del">
          <ac:chgData name="ida suggs" userId="3f8c6d9b1524822e" providerId="LiveId" clId="{14CDD44D-FD35-4F85-A735-849C6FF8F4D8}" dt="2020-02-11T23:42:06.634" v="3078"/>
          <ac:grpSpMkLst>
            <pc:docMk/>
            <pc:sldMk cId="707918588" sldId="267"/>
            <ac:grpSpMk id="10" creationId="{08F94D66-27EC-4CB8-8226-D7F41C161863}"/>
          </ac:grpSpMkLst>
        </pc:grpChg>
        <pc:picChg chg="add mod">
          <ac:chgData name="ida suggs" userId="3f8c6d9b1524822e" providerId="LiveId" clId="{14CDD44D-FD35-4F85-A735-849C6FF8F4D8}" dt="2020-02-07T20:30:12.067" v="323" actId="1076"/>
          <ac:picMkLst>
            <pc:docMk/>
            <pc:sldMk cId="707918588" sldId="267"/>
            <ac:picMk id="5" creationId="{1768A4E2-480E-43A2-A5B4-F30861B07067}"/>
          </ac:picMkLst>
        </pc:picChg>
      </pc:sldChg>
      <pc:sldChg chg="modSp add mod ord">
        <pc:chgData name="ida suggs" userId="3f8c6d9b1524822e" providerId="LiveId" clId="{14CDD44D-FD35-4F85-A735-849C6FF8F4D8}" dt="2020-02-07T23:01:20.749" v="2526" actId="27636"/>
        <pc:sldMkLst>
          <pc:docMk/>
          <pc:sldMk cId="4275877140" sldId="268"/>
        </pc:sldMkLst>
        <pc:spChg chg="mod">
          <ac:chgData name="ida suggs" userId="3f8c6d9b1524822e" providerId="LiveId" clId="{14CDD44D-FD35-4F85-A735-849C6FF8F4D8}" dt="2020-02-07T22:06:17.892" v="2520" actId="20577"/>
          <ac:spMkLst>
            <pc:docMk/>
            <pc:sldMk cId="4275877140" sldId="268"/>
            <ac:spMk id="2" creationId="{D8B0DE96-F7E4-45B9-B183-AD2EF03F67BA}"/>
          </ac:spMkLst>
        </pc:spChg>
        <pc:spChg chg="mod">
          <ac:chgData name="ida suggs" userId="3f8c6d9b1524822e" providerId="LiveId" clId="{14CDD44D-FD35-4F85-A735-849C6FF8F4D8}" dt="2020-02-07T23:01:20.749" v="2526" actId="27636"/>
          <ac:spMkLst>
            <pc:docMk/>
            <pc:sldMk cId="4275877140" sldId="268"/>
            <ac:spMk id="3" creationId="{01F22394-28F6-4A24-A298-2DFF8F7A6126}"/>
          </ac:spMkLst>
        </pc:spChg>
      </pc:sldChg>
      <pc:sldChg chg="addSp delSp modSp add mod">
        <pc:chgData name="ida suggs" userId="3f8c6d9b1524822e" providerId="LiveId" clId="{14CDD44D-FD35-4F85-A735-849C6FF8F4D8}" dt="2020-02-07T20:50:47.115" v="1359" actId="1076"/>
        <pc:sldMkLst>
          <pc:docMk/>
          <pc:sldMk cId="3753410663" sldId="269"/>
        </pc:sldMkLst>
        <pc:spChg chg="mod">
          <ac:chgData name="ida suggs" userId="3f8c6d9b1524822e" providerId="LiveId" clId="{14CDD44D-FD35-4F85-A735-849C6FF8F4D8}" dt="2020-02-07T20:50:47.115" v="1359" actId="1076"/>
          <ac:spMkLst>
            <pc:docMk/>
            <pc:sldMk cId="3753410663" sldId="269"/>
            <ac:spMk id="2" creationId="{B3A0BF86-AFA2-44D2-9841-3777AD146232}"/>
          </ac:spMkLst>
        </pc:spChg>
        <pc:spChg chg="del">
          <ac:chgData name="ida suggs" userId="3f8c6d9b1524822e" providerId="LiveId" clId="{14CDD44D-FD35-4F85-A735-849C6FF8F4D8}" dt="2020-02-07T20:37:26.370" v="334"/>
          <ac:spMkLst>
            <pc:docMk/>
            <pc:sldMk cId="3753410663" sldId="269"/>
            <ac:spMk id="3" creationId="{D0D3B84F-CFCA-48E7-AB5D-0D779A3CCBED}"/>
          </ac:spMkLst>
        </pc:spChg>
        <pc:spChg chg="mod">
          <ac:chgData name="ida suggs" userId="3f8c6d9b1524822e" providerId="LiveId" clId="{14CDD44D-FD35-4F85-A735-849C6FF8F4D8}" dt="2020-02-07T20:50:13.386" v="1353" actId="123"/>
          <ac:spMkLst>
            <pc:docMk/>
            <pc:sldMk cId="3753410663" sldId="269"/>
            <ac:spMk id="4" creationId="{F5D3EBE3-38F9-48D9-A31B-41F7BB2DDBB7}"/>
          </ac:spMkLst>
        </pc:spChg>
        <pc:picChg chg="add mod">
          <ac:chgData name="ida suggs" userId="3f8c6d9b1524822e" providerId="LiveId" clId="{14CDD44D-FD35-4F85-A735-849C6FF8F4D8}" dt="2020-02-07T20:49:55.985" v="1349" actId="1076"/>
          <ac:picMkLst>
            <pc:docMk/>
            <pc:sldMk cId="3753410663" sldId="269"/>
            <ac:picMk id="5" creationId="{5E44B396-1A6B-40DE-A538-CB7CC2650599}"/>
          </ac:picMkLst>
        </pc:picChg>
      </pc:sldChg>
      <pc:sldChg chg="addSp delSp modSp add mod setBg delDesignElem">
        <pc:chgData name="ida suggs" userId="3f8c6d9b1524822e" providerId="LiveId" clId="{14CDD44D-FD35-4F85-A735-849C6FF8F4D8}" dt="2020-02-11T23:42:06.634" v="3078"/>
        <pc:sldMkLst>
          <pc:docMk/>
          <pc:sldMk cId="3780544270" sldId="270"/>
        </pc:sldMkLst>
        <pc:spChg chg="mod">
          <ac:chgData name="ida suggs" userId="3f8c6d9b1524822e" providerId="LiveId" clId="{14CDD44D-FD35-4F85-A735-849C6FF8F4D8}" dt="2020-02-07T21:04:52.225" v="1659" actId="14100"/>
          <ac:spMkLst>
            <pc:docMk/>
            <pc:sldMk cId="3780544270" sldId="270"/>
            <ac:spMk id="2" creationId="{F5062F43-4206-450E-A68E-A16411806548}"/>
          </ac:spMkLst>
        </pc:spChg>
        <pc:spChg chg="del">
          <ac:chgData name="ida suggs" userId="3f8c6d9b1524822e" providerId="LiveId" clId="{14CDD44D-FD35-4F85-A735-849C6FF8F4D8}" dt="2020-02-07T21:01:33.524" v="1424"/>
          <ac:spMkLst>
            <pc:docMk/>
            <pc:sldMk cId="3780544270" sldId="270"/>
            <ac:spMk id="3" creationId="{0E7EA9D0-C292-482E-871B-36CC3D42D78F}"/>
          </ac:spMkLst>
        </pc:spChg>
        <pc:spChg chg="mod">
          <ac:chgData name="ida suggs" userId="3f8c6d9b1524822e" providerId="LiveId" clId="{14CDD44D-FD35-4F85-A735-849C6FF8F4D8}" dt="2020-02-07T21:05:10.981" v="1663" actId="5793"/>
          <ac:spMkLst>
            <pc:docMk/>
            <pc:sldMk cId="3780544270" sldId="270"/>
            <ac:spMk id="4" creationId="{00BBB091-9C01-4260-8B43-50667328688A}"/>
          </ac:spMkLst>
        </pc:spChg>
        <pc:spChg chg="add del">
          <ac:chgData name="ida suggs" userId="3f8c6d9b1524822e" providerId="LiveId" clId="{14CDD44D-FD35-4F85-A735-849C6FF8F4D8}" dt="2020-02-07T21:01:44.481" v="1426" actId="26606"/>
          <ac:spMkLst>
            <pc:docMk/>
            <pc:sldMk cId="3780544270" sldId="270"/>
            <ac:spMk id="26" creationId="{DD7EED39-224E-4230-8FD1-B1E1AF6C6E36}"/>
          </ac:spMkLst>
        </pc:spChg>
        <pc:spChg chg="add del">
          <ac:chgData name="ida suggs" userId="3f8c6d9b1524822e" providerId="LiveId" clId="{14CDD44D-FD35-4F85-A735-849C6FF8F4D8}" dt="2020-02-07T21:01:56.346" v="1428" actId="26606"/>
          <ac:spMkLst>
            <pc:docMk/>
            <pc:sldMk cId="3780544270" sldId="270"/>
            <ac:spMk id="29" creationId="{6AD30037-67ED-4367-9BE0-45787510BF13}"/>
          </ac:spMkLst>
        </pc:spChg>
        <pc:spChg chg="add del">
          <ac:chgData name="ida suggs" userId="3f8c6d9b1524822e" providerId="LiveId" clId="{14CDD44D-FD35-4F85-A735-849C6FF8F4D8}" dt="2020-02-11T23:42:06.634" v="3078"/>
          <ac:spMkLst>
            <pc:docMk/>
            <pc:sldMk cId="3780544270" sldId="270"/>
            <ac:spMk id="35" creationId="{DD7EED39-224E-4230-8FD1-B1E1AF6C6E36}"/>
          </ac:spMkLst>
        </pc:spChg>
        <pc:grpChg chg="add del">
          <ac:chgData name="ida suggs" userId="3f8c6d9b1524822e" providerId="LiveId" clId="{14CDD44D-FD35-4F85-A735-849C6FF8F4D8}" dt="2020-02-07T21:01:44.481" v="1426" actId="26606"/>
          <ac:grpSpMkLst>
            <pc:docMk/>
            <pc:sldMk cId="3780544270" sldId="270"/>
            <ac:grpSpMk id="10" creationId="{260ACC13-B825-49F3-93DE-C8B8F2FA37A1}"/>
          </ac:grpSpMkLst>
        </pc:grpChg>
        <pc:grpChg chg="add del">
          <ac:chgData name="ida suggs" userId="3f8c6d9b1524822e" providerId="LiveId" clId="{14CDD44D-FD35-4F85-A735-849C6FF8F4D8}" dt="2020-02-07T21:01:44.481" v="1426" actId="26606"/>
          <ac:grpSpMkLst>
            <pc:docMk/>
            <pc:sldMk cId="3780544270" sldId="270"/>
            <ac:grpSpMk id="18" creationId="{A2E861A3-F23C-46B8-A38A-4A22E453D993}"/>
          </ac:grpSpMkLst>
        </pc:grpChg>
        <pc:grpChg chg="add del">
          <ac:chgData name="ida suggs" userId="3f8c6d9b1524822e" providerId="LiveId" clId="{14CDD44D-FD35-4F85-A735-849C6FF8F4D8}" dt="2020-02-07T21:01:56.346" v="1428" actId="26606"/>
          <ac:grpSpMkLst>
            <pc:docMk/>
            <pc:sldMk cId="3780544270" sldId="270"/>
            <ac:grpSpMk id="20" creationId="{50841A4E-5BC1-44B4-83CF-D524E8AEAD64}"/>
          </ac:grpSpMkLst>
        </pc:grpChg>
        <pc:grpChg chg="add del">
          <ac:chgData name="ida suggs" userId="3f8c6d9b1524822e" providerId="LiveId" clId="{14CDD44D-FD35-4F85-A735-849C6FF8F4D8}" dt="2020-02-07T21:01:56.346" v="1428" actId="26606"/>
          <ac:grpSpMkLst>
            <pc:docMk/>
            <pc:sldMk cId="3780544270" sldId="270"/>
            <ac:grpSpMk id="28" creationId="{260ACC13-B825-49F3-93DE-C8B8F2FA37A1}"/>
          </ac:grpSpMkLst>
        </pc:grpChg>
        <pc:grpChg chg="add del">
          <ac:chgData name="ida suggs" userId="3f8c6d9b1524822e" providerId="LiveId" clId="{14CDD44D-FD35-4F85-A735-849C6FF8F4D8}" dt="2020-02-11T23:42:06.634" v="3078"/>
          <ac:grpSpMkLst>
            <pc:docMk/>
            <pc:sldMk cId="3780544270" sldId="270"/>
            <ac:grpSpMk id="32" creationId="{260ACC13-B825-49F3-93DE-C8B8F2FA37A1}"/>
          </ac:grpSpMkLst>
        </pc:grpChg>
        <pc:grpChg chg="add del">
          <ac:chgData name="ida suggs" userId="3f8c6d9b1524822e" providerId="LiveId" clId="{14CDD44D-FD35-4F85-A735-849C6FF8F4D8}" dt="2020-02-11T23:42:06.634" v="3078"/>
          <ac:grpSpMkLst>
            <pc:docMk/>
            <pc:sldMk cId="3780544270" sldId="270"/>
            <ac:grpSpMk id="33" creationId="{A2E861A3-F23C-46B8-A38A-4A22E453D993}"/>
          </ac:grpSpMkLst>
        </pc:grpChg>
        <pc:picChg chg="add mod ord">
          <ac:chgData name="ida suggs" userId="3f8c6d9b1524822e" providerId="LiveId" clId="{14CDD44D-FD35-4F85-A735-849C6FF8F4D8}" dt="2020-02-07T21:01:56.377" v="1429" actId="26606"/>
          <ac:picMkLst>
            <pc:docMk/>
            <pc:sldMk cId="3780544270" sldId="270"/>
            <ac:picMk id="5" creationId="{F6FB78DC-BC4C-4EEF-9FD7-51ADBA6D7456}"/>
          </ac:picMkLst>
        </pc:picChg>
      </pc:sldChg>
      <pc:sldChg chg="addSp delSp modSp add mod">
        <pc:chgData name="ida suggs" userId="3f8c6d9b1524822e" providerId="LiveId" clId="{14CDD44D-FD35-4F85-A735-849C6FF8F4D8}" dt="2020-02-11T23:09:01.954" v="2563" actId="20577"/>
        <pc:sldMkLst>
          <pc:docMk/>
          <pc:sldMk cId="4011098126" sldId="271"/>
        </pc:sldMkLst>
        <pc:spChg chg="del">
          <ac:chgData name="ida suggs" userId="3f8c6d9b1524822e" providerId="LiveId" clId="{14CDD44D-FD35-4F85-A735-849C6FF8F4D8}" dt="2020-02-11T23:08:02.903" v="2528"/>
          <ac:spMkLst>
            <pc:docMk/>
            <pc:sldMk cId="4011098126" sldId="271"/>
            <ac:spMk id="2" creationId="{374D6996-9814-4E7A-8F4C-59776A94557F}"/>
          </ac:spMkLst>
        </pc:spChg>
        <pc:spChg chg="del">
          <ac:chgData name="ida suggs" userId="3f8c6d9b1524822e" providerId="LiveId" clId="{14CDD44D-FD35-4F85-A735-849C6FF8F4D8}" dt="2020-02-11T23:08:02.903" v="2528"/>
          <ac:spMkLst>
            <pc:docMk/>
            <pc:sldMk cId="4011098126" sldId="271"/>
            <ac:spMk id="3" creationId="{8EEA835A-97A5-42E8-AE8C-125E2A510336}"/>
          </ac:spMkLst>
        </pc:spChg>
        <pc:spChg chg="add mod">
          <ac:chgData name="ida suggs" userId="3f8c6d9b1524822e" providerId="LiveId" clId="{14CDD44D-FD35-4F85-A735-849C6FF8F4D8}" dt="2020-02-11T23:09:01.954" v="2563" actId="20577"/>
          <ac:spMkLst>
            <pc:docMk/>
            <pc:sldMk cId="4011098126" sldId="271"/>
            <ac:spMk id="4" creationId="{7D022A1D-0B70-4C00-B313-36C60CC08212}"/>
          </ac:spMkLst>
        </pc:spChg>
        <pc:spChg chg="add del mod">
          <ac:chgData name="ida suggs" userId="3f8c6d9b1524822e" providerId="LiveId" clId="{14CDD44D-FD35-4F85-A735-849C6FF8F4D8}" dt="2020-02-11T23:08:48.873" v="2537"/>
          <ac:spMkLst>
            <pc:docMk/>
            <pc:sldMk cId="4011098126" sldId="271"/>
            <ac:spMk id="5" creationId="{24BC2DC8-3505-4B60-BB45-416A2E840144}"/>
          </ac:spMkLst>
        </pc:spChg>
        <pc:spChg chg="add del mod">
          <ac:chgData name="ida suggs" userId="3f8c6d9b1524822e" providerId="LiveId" clId="{14CDD44D-FD35-4F85-A735-849C6FF8F4D8}" dt="2020-02-11T23:08:48.873" v="2537"/>
          <ac:spMkLst>
            <pc:docMk/>
            <pc:sldMk cId="4011098126" sldId="271"/>
            <ac:spMk id="6" creationId="{19242ABE-A2D2-441B-950F-37E810C931EB}"/>
          </ac:spMkLst>
        </pc:spChg>
        <pc:spChg chg="add del mod">
          <ac:chgData name="ida suggs" userId="3f8c6d9b1524822e" providerId="LiveId" clId="{14CDD44D-FD35-4F85-A735-849C6FF8F4D8}" dt="2020-02-11T23:08:48.873" v="2537"/>
          <ac:spMkLst>
            <pc:docMk/>
            <pc:sldMk cId="4011098126" sldId="271"/>
            <ac:spMk id="7" creationId="{73239482-94EB-4F97-95CC-8DB3521E7443}"/>
          </ac:spMkLst>
        </pc:spChg>
        <pc:spChg chg="add del mod">
          <ac:chgData name="ida suggs" userId="3f8c6d9b1524822e" providerId="LiveId" clId="{14CDD44D-FD35-4F85-A735-849C6FF8F4D8}" dt="2020-02-11T23:08:48.873" v="2537"/>
          <ac:spMkLst>
            <pc:docMk/>
            <pc:sldMk cId="4011098126" sldId="271"/>
            <ac:spMk id="8" creationId="{926A2AFE-E795-40BD-9922-BFC76E442FF7}"/>
          </ac:spMkLst>
        </pc:spChg>
        <pc:spChg chg="add mod">
          <ac:chgData name="ida suggs" userId="3f8c6d9b1524822e" providerId="LiveId" clId="{14CDD44D-FD35-4F85-A735-849C6FF8F4D8}" dt="2020-02-11T23:08:48.873" v="2537"/>
          <ac:spMkLst>
            <pc:docMk/>
            <pc:sldMk cId="4011098126" sldId="271"/>
            <ac:spMk id="9" creationId="{6DAF60E6-C612-475B-8A2A-42A9078B5ED4}"/>
          </ac:spMkLst>
        </pc:spChg>
      </pc:sldChg>
      <pc:sldChg chg="modSp add mod">
        <pc:chgData name="ida suggs" userId="3f8c6d9b1524822e" providerId="LiveId" clId="{14CDD44D-FD35-4F85-A735-849C6FF8F4D8}" dt="2020-02-12T00:40:06.176" v="4282" actId="20577"/>
        <pc:sldMkLst>
          <pc:docMk/>
          <pc:sldMk cId="2042260607" sldId="272"/>
        </pc:sldMkLst>
        <pc:spChg chg="mod">
          <ac:chgData name="ida suggs" userId="3f8c6d9b1524822e" providerId="LiveId" clId="{14CDD44D-FD35-4F85-A735-849C6FF8F4D8}" dt="2020-02-11T23:10:42.881" v="2633" actId="20577"/>
          <ac:spMkLst>
            <pc:docMk/>
            <pc:sldMk cId="2042260607" sldId="272"/>
            <ac:spMk id="2" creationId="{17CC00CE-98AB-4B21-AFCB-22D9B416E011}"/>
          </ac:spMkLst>
        </pc:spChg>
        <pc:spChg chg="mod">
          <ac:chgData name="ida suggs" userId="3f8c6d9b1524822e" providerId="LiveId" clId="{14CDD44D-FD35-4F85-A735-849C6FF8F4D8}" dt="2020-02-12T00:40:06.176" v="4282" actId="20577"/>
          <ac:spMkLst>
            <pc:docMk/>
            <pc:sldMk cId="2042260607" sldId="272"/>
            <ac:spMk id="3" creationId="{A0DE1EF7-D6DE-4BE9-803B-69DF862BD823}"/>
          </ac:spMkLst>
        </pc:spChg>
      </pc:sldChg>
      <pc:sldChg chg="addSp delSp modSp add mod modNotesTx">
        <pc:chgData name="ida suggs" userId="3f8c6d9b1524822e" providerId="LiveId" clId="{14CDD44D-FD35-4F85-A735-849C6FF8F4D8}" dt="2020-02-12T00:04:34.337" v="3497" actId="20577"/>
        <pc:sldMkLst>
          <pc:docMk/>
          <pc:sldMk cId="1349193989" sldId="273"/>
        </pc:sldMkLst>
        <pc:spChg chg="del mod">
          <ac:chgData name="ida suggs" userId="3f8c6d9b1524822e" providerId="LiveId" clId="{14CDD44D-FD35-4F85-A735-849C6FF8F4D8}" dt="2020-02-11T23:48:28.386" v="3144" actId="478"/>
          <ac:spMkLst>
            <pc:docMk/>
            <pc:sldMk cId="1349193989" sldId="273"/>
            <ac:spMk id="2" creationId="{4EBC29AE-A52D-4092-B6F5-330301A083DC}"/>
          </ac:spMkLst>
        </pc:spChg>
        <pc:spChg chg="del">
          <ac:chgData name="ida suggs" userId="3f8c6d9b1524822e" providerId="LiveId" clId="{14CDD44D-FD35-4F85-A735-849C6FF8F4D8}" dt="2020-02-11T23:45:52.499" v="3089" actId="478"/>
          <ac:spMkLst>
            <pc:docMk/>
            <pc:sldMk cId="1349193989" sldId="273"/>
            <ac:spMk id="3" creationId="{D6BA2B1A-053D-485F-95DB-6DEB895A0EDD}"/>
          </ac:spMkLst>
        </pc:spChg>
        <pc:spChg chg="mod">
          <ac:chgData name="ida suggs" userId="3f8c6d9b1524822e" providerId="LiveId" clId="{14CDD44D-FD35-4F85-A735-849C6FF8F4D8}" dt="2020-02-12T00:04:34.337" v="3497" actId="20577"/>
          <ac:spMkLst>
            <pc:docMk/>
            <pc:sldMk cId="1349193989" sldId="273"/>
            <ac:spMk id="4" creationId="{AD41541C-10DD-4690-B97D-7FAEF12DCF74}"/>
          </ac:spMkLst>
        </pc:spChg>
        <pc:spChg chg="add del mod">
          <ac:chgData name="ida suggs" userId="3f8c6d9b1524822e" providerId="LiveId" clId="{14CDD44D-FD35-4F85-A735-849C6FF8F4D8}" dt="2020-02-11T23:55:21.170" v="3385" actId="478"/>
          <ac:spMkLst>
            <pc:docMk/>
            <pc:sldMk cId="1349193989" sldId="273"/>
            <ac:spMk id="6" creationId="{950FCB79-6299-4861-B2BC-C696D31F1305}"/>
          </ac:spMkLst>
        </pc:spChg>
        <pc:spChg chg="add mod">
          <ac:chgData name="ida suggs" userId="3f8c6d9b1524822e" providerId="LiveId" clId="{14CDD44D-FD35-4F85-A735-849C6FF8F4D8}" dt="2020-02-11T23:56:42.740" v="3461" actId="14100"/>
          <ac:spMkLst>
            <pc:docMk/>
            <pc:sldMk cId="1349193989" sldId="273"/>
            <ac:spMk id="7" creationId="{8B1CDB32-B564-4C3C-99FD-142ADE855711}"/>
          </ac:spMkLst>
        </pc:spChg>
        <pc:picChg chg="add mod">
          <ac:chgData name="ida suggs" userId="3f8c6d9b1524822e" providerId="LiveId" clId="{14CDD44D-FD35-4F85-A735-849C6FF8F4D8}" dt="2020-02-11T23:56:37.831" v="3460" actId="14100"/>
          <ac:picMkLst>
            <pc:docMk/>
            <pc:sldMk cId="1349193989" sldId="273"/>
            <ac:picMk id="5" creationId="{8E592AB1-C4F0-4C10-8337-BE45515C4AC0}"/>
          </ac:picMkLst>
        </pc:picChg>
      </pc:sldChg>
      <pc:sldChg chg="addSp delSp modSp add mod">
        <pc:chgData name="ida suggs" userId="3f8c6d9b1524822e" providerId="LiveId" clId="{14CDD44D-FD35-4F85-A735-849C6FF8F4D8}" dt="2020-02-12T00:09:44.737" v="3556" actId="20577"/>
        <pc:sldMkLst>
          <pc:docMk/>
          <pc:sldMk cId="4095412679" sldId="274"/>
        </pc:sldMkLst>
        <pc:spChg chg="del">
          <ac:chgData name="ida suggs" userId="3f8c6d9b1524822e" providerId="LiveId" clId="{14CDD44D-FD35-4F85-A735-849C6FF8F4D8}" dt="2020-02-11T23:46:44.247" v="3100"/>
          <ac:spMkLst>
            <pc:docMk/>
            <pc:sldMk cId="4095412679" sldId="274"/>
            <ac:spMk id="2" creationId="{4701B618-A15B-4936-9786-5E08F951F2FA}"/>
          </ac:spMkLst>
        </pc:spChg>
        <pc:spChg chg="del">
          <ac:chgData name="ida suggs" userId="3f8c6d9b1524822e" providerId="LiveId" clId="{14CDD44D-FD35-4F85-A735-849C6FF8F4D8}" dt="2020-02-11T23:46:44.247" v="3100"/>
          <ac:spMkLst>
            <pc:docMk/>
            <pc:sldMk cId="4095412679" sldId="274"/>
            <ac:spMk id="3" creationId="{09B2B0D7-E7EF-4294-A8E6-252C1EF38E4E}"/>
          </ac:spMkLst>
        </pc:spChg>
        <pc:spChg chg="add mod">
          <ac:chgData name="ida suggs" userId="3f8c6d9b1524822e" providerId="LiveId" clId="{14CDD44D-FD35-4F85-A735-849C6FF8F4D8}" dt="2020-02-11T23:47:47.559" v="3141" actId="20577"/>
          <ac:spMkLst>
            <pc:docMk/>
            <pc:sldMk cId="4095412679" sldId="274"/>
            <ac:spMk id="4" creationId="{61E138FB-3A8A-4883-B4E2-2D70FC62D4B7}"/>
          </ac:spMkLst>
        </pc:spChg>
        <pc:spChg chg="add mod">
          <ac:chgData name="ida suggs" userId="3f8c6d9b1524822e" providerId="LiveId" clId="{14CDD44D-FD35-4F85-A735-849C6FF8F4D8}" dt="2020-02-12T00:09:44.737" v="3556" actId="20577"/>
          <ac:spMkLst>
            <pc:docMk/>
            <pc:sldMk cId="4095412679" sldId="274"/>
            <ac:spMk id="5" creationId="{1F3CB94E-5CD0-4C53-8C65-0AE0077B7F5E}"/>
          </ac:spMkLst>
        </pc:spChg>
      </pc:sldChg>
      <pc:sldChg chg="addSp delSp modSp add mod ord setBg delDesignElem">
        <pc:chgData name="ida suggs" userId="3f8c6d9b1524822e" providerId="LiveId" clId="{14CDD44D-FD35-4F85-A735-849C6FF8F4D8}" dt="2020-02-12T00:09:27.262" v="3540"/>
        <pc:sldMkLst>
          <pc:docMk/>
          <pc:sldMk cId="4104535710" sldId="275"/>
        </pc:sldMkLst>
        <pc:spChg chg="del mod">
          <ac:chgData name="ida suggs" userId="3f8c6d9b1524822e" providerId="LiveId" clId="{14CDD44D-FD35-4F85-A735-849C6FF8F4D8}" dt="2020-02-12T00:07:06.310" v="3503"/>
          <ac:spMkLst>
            <pc:docMk/>
            <pc:sldMk cId="4104535710" sldId="275"/>
            <ac:spMk id="2" creationId="{4D07AFA6-B040-4360-A894-BE38D51F6F49}"/>
          </ac:spMkLst>
        </pc:spChg>
        <pc:spChg chg="del mod">
          <ac:chgData name="ida suggs" userId="3f8c6d9b1524822e" providerId="LiveId" clId="{14CDD44D-FD35-4F85-A735-849C6FF8F4D8}" dt="2020-02-12T00:07:06.310" v="3503"/>
          <ac:spMkLst>
            <pc:docMk/>
            <pc:sldMk cId="4104535710" sldId="275"/>
            <ac:spMk id="3" creationId="{94760BD5-A3CB-469F-B44D-53198A0EB94E}"/>
          </ac:spMkLst>
        </pc:spChg>
        <pc:spChg chg="add del mod">
          <ac:chgData name="ida suggs" userId="3f8c6d9b1524822e" providerId="LiveId" clId="{14CDD44D-FD35-4F85-A735-849C6FF8F4D8}" dt="2020-02-12T00:08:03.736" v="3507"/>
          <ac:spMkLst>
            <pc:docMk/>
            <pc:sldMk cId="4104535710" sldId="275"/>
            <ac:spMk id="4" creationId="{EE23F119-6E46-4D8C-8813-86349D6CFD78}"/>
          </ac:spMkLst>
        </pc:spChg>
        <pc:spChg chg="add del mod">
          <ac:chgData name="ida suggs" userId="3f8c6d9b1524822e" providerId="LiveId" clId="{14CDD44D-FD35-4F85-A735-849C6FF8F4D8}" dt="2020-02-12T00:08:03.736" v="3507"/>
          <ac:spMkLst>
            <pc:docMk/>
            <pc:sldMk cId="4104535710" sldId="275"/>
            <ac:spMk id="5" creationId="{BCA42C47-3FEB-41D1-BDB2-840147FF5F1C}"/>
          </ac:spMkLst>
        </pc:spChg>
        <pc:spChg chg="add del mod">
          <ac:chgData name="ida suggs" userId="3f8c6d9b1524822e" providerId="LiveId" clId="{14CDD44D-FD35-4F85-A735-849C6FF8F4D8}" dt="2020-02-12T00:08:03.736" v="3507"/>
          <ac:spMkLst>
            <pc:docMk/>
            <pc:sldMk cId="4104535710" sldId="275"/>
            <ac:spMk id="6" creationId="{75DD8BFB-1698-4710-8CDE-E09413EA9093}"/>
          </ac:spMkLst>
        </pc:spChg>
        <pc:spChg chg="add mod">
          <ac:chgData name="ida suggs" userId="3f8c6d9b1524822e" providerId="LiveId" clId="{14CDD44D-FD35-4F85-A735-849C6FF8F4D8}" dt="2020-02-12T00:08:55.682" v="3537" actId="20577"/>
          <ac:spMkLst>
            <pc:docMk/>
            <pc:sldMk cId="4104535710" sldId="275"/>
            <ac:spMk id="7" creationId="{74DB44E6-2689-479F-AB98-8CBA5659B888}"/>
          </ac:spMkLst>
        </pc:spChg>
        <pc:spChg chg="add mod">
          <ac:chgData name="ida suggs" userId="3f8c6d9b1524822e" providerId="LiveId" clId="{14CDD44D-FD35-4F85-A735-849C6FF8F4D8}" dt="2020-02-12T00:09:27.262" v="3540"/>
          <ac:spMkLst>
            <pc:docMk/>
            <pc:sldMk cId="4104535710" sldId="275"/>
            <ac:spMk id="15" creationId="{048494F0-3148-4D77-9D87-D416DA9FBB36}"/>
          </ac:spMkLst>
        </pc:spChg>
        <pc:spChg chg="add del">
          <ac:chgData name="ida suggs" userId="3f8c6d9b1524822e" providerId="LiveId" clId="{14CDD44D-FD35-4F85-A735-849C6FF8F4D8}" dt="2020-02-12T00:07:06.310" v="3503"/>
          <ac:spMkLst>
            <pc:docMk/>
            <pc:sldMk cId="4104535710" sldId="275"/>
            <ac:spMk id="16" creationId="{15655827-B42D-4180-88D3-D83F25E4BD1C}"/>
          </ac:spMkLst>
        </pc:spChg>
        <pc:spChg chg="add del">
          <ac:chgData name="ida suggs" userId="3f8c6d9b1524822e" providerId="LiveId" clId="{14CDD44D-FD35-4F85-A735-849C6FF8F4D8}" dt="2020-02-12T00:07:06.310" v="3503"/>
          <ac:spMkLst>
            <pc:docMk/>
            <pc:sldMk cId="4104535710" sldId="275"/>
            <ac:spMk id="18" creationId="{24ACCB06-563C-4ADE-B4D6-1FE9F723C7D9}"/>
          </ac:spMkLst>
        </pc:spChg>
        <pc:spChg chg="add del">
          <ac:chgData name="ida suggs" userId="3f8c6d9b1524822e" providerId="LiveId" clId="{14CDD44D-FD35-4F85-A735-849C6FF8F4D8}" dt="2020-02-12T00:07:06.310" v="3503"/>
          <ac:spMkLst>
            <pc:docMk/>
            <pc:sldMk cId="4104535710" sldId="275"/>
            <ac:spMk id="20" creationId="{40761ECD-D92B-46AE-82CA-640023D282F9}"/>
          </ac:spMkLst>
        </pc:spChg>
        <pc:spChg chg="add del">
          <ac:chgData name="ida suggs" userId="3f8c6d9b1524822e" providerId="LiveId" clId="{14CDD44D-FD35-4F85-A735-849C6FF8F4D8}" dt="2020-02-12T00:07:06.310" v="3503"/>
          <ac:spMkLst>
            <pc:docMk/>
            <pc:sldMk cId="4104535710" sldId="275"/>
            <ac:spMk id="22" creationId="{9A928607-C55C-40FD-B2DF-6CD6A7226A71}"/>
          </ac:spMkLst>
        </pc:spChg>
        <pc:spChg chg="add del">
          <ac:chgData name="ida suggs" userId="3f8c6d9b1524822e" providerId="LiveId" clId="{14CDD44D-FD35-4F85-A735-849C6FF8F4D8}" dt="2020-02-12T00:07:06.310" v="3503"/>
          <ac:spMkLst>
            <pc:docMk/>
            <pc:sldMk cId="4104535710" sldId="275"/>
            <ac:spMk id="24" creationId="{400A20C1-29A4-43E0-AB15-7931F76F8C2D}"/>
          </ac:spMkLst>
        </pc:spChg>
        <pc:grpChg chg="add del">
          <ac:chgData name="ida suggs" userId="3f8c6d9b1524822e" providerId="LiveId" clId="{14CDD44D-FD35-4F85-A735-849C6FF8F4D8}" dt="2020-02-12T00:07:06.310" v="3503"/>
          <ac:grpSpMkLst>
            <pc:docMk/>
            <pc:sldMk cId="4104535710" sldId="275"/>
            <ac:grpSpMk id="8" creationId="{E9D059B6-ADD8-488A-B346-63289E90D13F}"/>
          </ac:grpSpMkLst>
        </pc:grpChg>
      </pc:sldChg>
      <pc:sldChg chg="addSp delSp modSp add mod">
        <pc:chgData name="ida suggs" userId="3f8c6d9b1524822e" providerId="LiveId" clId="{14CDD44D-FD35-4F85-A735-849C6FF8F4D8}" dt="2020-02-12T00:30:40.571" v="4087" actId="14100"/>
        <pc:sldMkLst>
          <pc:docMk/>
          <pc:sldMk cId="2506589346" sldId="276"/>
        </pc:sldMkLst>
        <pc:spChg chg="add del mod">
          <ac:chgData name="ida suggs" userId="3f8c6d9b1524822e" providerId="LiveId" clId="{14CDD44D-FD35-4F85-A735-849C6FF8F4D8}" dt="2020-02-12T00:24:04.185" v="3841" actId="478"/>
          <ac:spMkLst>
            <pc:docMk/>
            <pc:sldMk cId="2506589346" sldId="276"/>
            <ac:spMk id="2" creationId="{42ECCCE7-D0A5-41F1-9CE5-02FE5FC91087}"/>
          </ac:spMkLst>
        </pc:spChg>
        <pc:spChg chg="add mod">
          <ac:chgData name="ida suggs" userId="3f8c6d9b1524822e" providerId="LiveId" clId="{14CDD44D-FD35-4F85-A735-849C6FF8F4D8}" dt="2020-02-12T00:29:08.165" v="4049" actId="14100"/>
          <ac:spMkLst>
            <pc:docMk/>
            <pc:sldMk cId="2506589346" sldId="276"/>
            <ac:spMk id="3" creationId="{D21B7098-A1AB-4A1F-B3AF-948F3960F029}"/>
          </ac:spMkLst>
        </pc:spChg>
        <pc:spChg chg="del">
          <ac:chgData name="ida suggs" userId="3f8c6d9b1524822e" providerId="LiveId" clId="{14CDD44D-FD35-4F85-A735-849C6FF8F4D8}" dt="2020-02-12T00:23:58.914" v="3840"/>
          <ac:spMkLst>
            <pc:docMk/>
            <pc:sldMk cId="2506589346" sldId="276"/>
            <ac:spMk id="4" creationId="{EE23F119-6E46-4D8C-8813-86349D6CFD78}"/>
          </ac:spMkLst>
        </pc:spChg>
        <pc:spChg chg="del">
          <ac:chgData name="ida suggs" userId="3f8c6d9b1524822e" providerId="LiveId" clId="{14CDD44D-FD35-4F85-A735-849C6FF8F4D8}" dt="2020-02-12T00:23:58.914" v="3840"/>
          <ac:spMkLst>
            <pc:docMk/>
            <pc:sldMk cId="2506589346" sldId="276"/>
            <ac:spMk id="5" creationId="{BCA42C47-3FEB-41D1-BDB2-840147FF5F1C}"/>
          </ac:spMkLst>
        </pc:spChg>
        <pc:spChg chg="del">
          <ac:chgData name="ida suggs" userId="3f8c6d9b1524822e" providerId="LiveId" clId="{14CDD44D-FD35-4F85-A735-849C6FF8F4D8}" dt="2020-02-12T00:23:58.914" v="3840"/>
          <ac:spMkLst>
            <pc:docMk/>
            <pc:sldMk cId="2506589346" sldId="276"/>
            <ac:spMk id="6" creationId="{75DD8BFB-1698-4710-8CDE-E09413EA9093}"/>
          </ac:spMkLst>
        </pc:spChg>
        <pc:spChg chg="add mod">
          <ac:chgData name="ida suggs" userId="3f8c6d9b1524822e" providerId="LiveId" clId="{14CDD44D-FD35-4F85-A735-849C6FF8F4D8}" dt="2020-02-12T00:30:40.571" v="4087" actId="14100"/>
          <ac:spMkLst>
            <pc:docMk/>
            <pc:sldMk cId="2506589346" sldId="276"/>
            <ac:spMk id="7" creationId="{EAE4FC8D-7CE3-4400-858D-85F1F59D469D}"/>
          </ac:spMkLst>
        </pc:spChg>
        <pc:spChg chg="add del mod">
          <ac:chgData name="ida suggs" userId="3f8c6d9b1524822e" providerId="LiveId" clId="{14CDD44D-FD35-4F85-A735-849C6FF8F4D8}" dt="2020-02-12T00:24:08.392" v="3842" actId="478"/>
          <ac:spMkLst>
            <pc:docMk/>
            <pc:sldMk cId="2506589346" sldId="276"/>
            <ac:spMk id="8" creationId="{A1DB4F82-8A2F-4E8D-B444-5ACDFC8FAF17}"/>
          </ac:spMkLst>
        </pc:spChg>
        <pc:spChg chg="add del mod">
          <ac:chgData name="ida suggs" userId="3f8c6d9b1524822e" providerId="LiveId" clId="{14CDD44D-FD35-4F85-A735-849C6FF8F4D8}" dt="2020-02-12T00:24:12.487" v="3843" actId="478"/>
          <ac:spMkLst>
            <pc:docMk/>
            <pc:sldMk cId="2506589346" sldId="276"/>
            <ac:spMk id="9" creationId="{8014325D-F406-4063-A392-9665BC3F24DA}"/>
          </ac:spMkLst>
        </pc:spChg>
        <pc:picChg chg="add mod">
          <ac:chgData name="ida suggs" userId="3f8c6d9b1524822e" providerId="LiveId" clId="{14CDD44D-FD35-4F85-A735-849C6FF8F4D8}" dt="2020-02-12T00:24:40.714" v="3850" actId="1076"/>
          <ac:picMkLst>
            <pc:docMk/>
            <pc:sldMk cId="2506589346" sldId="276"/>
            <ac:picMk id="10" creationId="{13453571-2E01-4308-947B-D674A1F1F980}"/>
          </ac:picMkLst>
        </pc:picChg>
      </pc:sldChg>
      <pc:sldChg chg="addSp delSp modSp add mod">
        <pc:chgData name="ida suggs" userId="3f8c6d9b1524822e" providerId="LiveId" clId="{14CDD44D-FD35-4F85-A735-849C6FF8F4D8}" dt="2020-02-12T00:37:08.178" v="4144" actId="20577"/>
        <pc:sldMkLst>
          <pc:docMk/>
          <pc:sldMk cId="2993161753" sldId="277"/>
        </pc:sldMkLst>
        <pc:spChg chg="del">
          <ac:chgData name="ida suggs" userId="3f8c6d9b1524822e" providerId="LiveId" clId="{14CDD44D-FD35-4F85-A735-849C6FF8F4D8}" dt="2020-02-12T00:32:09.260" v="4089"/>
          <ac:spMkLst>
            <pc:docMk/>
            <pc:sldMk cId="2993161753" sldId="277"/>
            <ac:spMk id="2" creationId="{6B4FEF21-20E6-474B-9218-DFF941E947AE}"/>
          </ac:spMkLst>
        </pc:spChg>
        <pc:spChg chg="del">
          <ac:chgData name="ida suggs" userId="3f8c6d9b1524822e" providerId="LiveId" clId="{14CDD44D-FD35-4F85-A735-849C6FF8F4D8}" dt="2020-02-12T00:32:09.260" v="4089"/>
          <ac:spMkLst>
            <pc:docMk/>
            <pc:sldMk cId="2993161753" sldId="277"/>
            <ac:spMk id="3" creationId="{725B10C5-F82E-4199-A331-C9843DA87E95}"/>
          </ac:spMkLst>
        </pc:spChg>
        <pc:spChg chg="del">
          <ac:chgData name="ida suggs" userId="3f8c6d9b1524822e" providerId="LiveId" clId="{14CDD44D-FD35-4F85-A735-849C6FF8F4D8}" dt="2020-02-12T00:32:09.260" v="4089"/>
          <ac:spMkLst>
            <pc:docMk/>
            <pc:sldMk cId="2993161753" sldId="277"/>
            <ac:spMk id="4" creationId="{72F5E1DE-8EB1-48D9-8CBB-03D98E197C84}"/>
          </ac:spMkLst>
        </pc:spChg>
        <pc:spChg chg="del">
          <ac:chgData name="ida suggs" userId="3f8c6d9b1524822e" providerId="LiveId" clId="{14CDD44D-FD35-4F85-A735-849C6FF8F4D8}" dt="2020-02-12T00:32:09.260" v="4089"/>
          <ac:spMkLst>
            <pc:docMk/>
            <pc:sldMk cId="2993161753" sldId="277"/>
            <ac:spMk id="5" creationId="{12006A70-139B-4A06-B983-BD8E1B6FE4B2}"/>
          </ac:spMkLst>
        </pc:spChg>
        <pc:spChg chg="del">
          <ac:chgData name="ida suggs" userId="3f8c6d9b1524822e" providerId="LiveId" clId="{14CDD44D-FD35-4F85-A735-849C6FF8F4D8}" dt="2020-02-12T00:32:09.260" v="4089"/>
          <ac:spMkLst>
            <pc:docMk/>
            <pc:sldMk cId="2993161753" sldId="277"/>
            <ac:spMk id="6" creationId="{56FA5336-17CF-4120-B34F-B73ED6B7EC73}"/>
          </ac:spMkLst>
        </pc:spChg>
        <pc:spChg chg="add mod">
          <ac:chgData name="ida suggs" userId="3f8c6d9b1524822e" providerId="LiveId" clId="{14CDD44D-FD35-4F85-A735-849C6FF8F4D8}" dt="2020-02-12T00:36:11.769" v="4134" actId="2711"/>
          <ac:spMkLst>
            <pc:docMk/>
            <pc:sldMk cId="2993161753" sldId="277"/>
            <ac:spMk id="7" creationId="{2FE96826-F5CD-44FF-8A91-9611347AAFF4}"/>
          </ac:spMkLst>
        </pc:spChg>
        <pc:spChg chg="add mod">
          <ac:chgData name="ida suggs" userId="3f8c6d9b1524822e" providerId="LiveId" clId="{14CDD44D-FD35-4F85-A735-849C6FF8F4D8}" dt="2020-02-12T00:37:08.178" v="4144" actId="20577"/>
          <ac:spMkLst>
            <pc:docMk/>
            <pc:sldMk cId="2993161753" sldId="277"/>
            <ac:spMk id="8" creationId="{4408445A-7F55-434C-85CB-089A438AE8C6}"/>
          </ac:spMkLst>
        </pc:spChg>
      </pc:sldChg>
      <pc:sldChg chg="addSp delSp modSp add mod">
        <pc:chgData name="ida suggs" userId="3f8c6d9b1524822e" providerId="LiveId" clId="{14CDD44D-FD35-4F85-A735-849C6FF8F4D8}" dt="2020-02-12T00:38:08.510" v="4173" actId="313"/>
        <pc:sldMkLst>
          <pc:docMk/>
          <pc:sldMk cId="2341429310" sldId="278"/>
        </pc:sldMkLst>
        <pc:spChg chg="del">
          <ac:chgData name="ida suggs" userId="3f8c6d9b1524822e" providerId="LiveId" clId="{14CDD44D-FD35-4F85-A735-849C6FF8F4D8}" dt="2020-02-12T00:37:30.689" v="4146"/>
          <ac:spMkLst>
            <pc:docMk/>
            <pc:sldMk cId="2341429310" sldId="278"/>
            <ac:spMk id="2" creationId="{0CC68D19-5BBE-4F59-8150-8154E535A780}"/>
          </ac:spMkLst>
        </pc:spChg>
        <pc:spChg chg="del">
          <ac:chgData name="ida suggs" userId="3f8c6d9b1524822e" providerId="LiveId" clId="{14CDD44D-FD35-4F85-A735-849C6FF8F4D8}" dt="2020-02-12T00:37:30.689" v="4146"/>
          <ac:spMkLst>
            <pc:docMk/>
            <pc:sldMk cId="2341429310" sldId="278"/>
            <ac:spMk id="3" creationId="{311EFAAC-7E80-4013-8D51-6B65F1706B6E}"/>
          </ac:spMkLst>
        </pc:spChg>
        <pc:spChg chg="del">
          <ac:chgData name="ida suggs" userId="3f8c6d9b1524822e" providerId="LiveId" clId="{14CDD44D-FD35-4F85-A735-849C6FF8F4D8}" dt="2020-02-12T00:37:30.689" v="4146"/>
          <ac:spMkLst>
            <pc:docMk/>
            <pc:sldMk cId="2341429310" sldId="278"/>
            <ac:spMk id="4" creationId="{A504FDA1-A98A-4F6D-A648-77FEDC3A5F76}"/>
          </ac:spMkLst>
        </pc:spChg>
        <pc:spChg chg="add mod">
          <ac:chgData name="ida suggs" userId="3f8c6d9b1524822e" providerId="LiveId" clId="{14CDD44D-FD35-4F85-A735-849C6FF8F4D8}" dt="2020-02-12T00:38:08.510" v="4173" actId="313"/>
          <ac:spMkLst>
            <pc:docMk/>
            <pc:sldMk cId="2341429310" sldId="278"/>
            <ac:spMk id="5" creationId="{76D11FD5-0BA8-4E14-86FE-17AA100EFC07}"/>
          </ac:spMkLst>
        </pc:spChg>
        <pc:spChg chg="add mod">
          <ac:chgData name="ida suggs" userId="3f8c6d9b1524822e" providerId="LiveId" clId="{14CDD44D-FD35-4F85-A735-849C6FF8F4D8}" dt="2020-02-12T00:37:30.689" v="4146"/>
          <ac:spMkLst>
            <pc:docMk/>
            <pc:sldMk cId="2341429310" sldId="278"/>
            <ac:spMk id="6" creationId="{3DF43305-23E3-48D0-96F9-F9B491817F5F}"/>
          </ac:spMkLst>
        </pc:spChg>
      </pc:sldChg>
      <pc:sldChg chg="modSp add mod">
        <pc:chgData name="ida suggs" userId="3f8c6d9b1524822e" providerId="LiveId" clId="{14CDD44D-FD35-4F85-A735-849C6FF8F4D8}" dt="2020-02-12T00:38:48.615" v="4219" actId="20577"/>
        <pc:sldMkLst>
          <pc:docMk/>
          <pc:sldMk cId="2052202933" sldId="279"/>
        </pc:sldMkLst>
        <pc:spChg chg="mod">
          <ac:chgData name="ida suggs" userId="3f8c6d9b1524822e" providerId="LiveId" clId="{14CDD44D-FD35-4F85-A735-849C6FF8F4D8}" dt="2020-02-12T00:38:48.615" v="4219" actId="20577"/>
          <ac:spMkLst>
            <pc:docMk/>
            <pc:sldMk cId="2052202933" sldId="279"/>
            <ac:spMk id="2" creationId="{80C1D635-C77C-454F-B08E-5BBED19B2A8C}"/>
          </ac:spMkLst>
        </pc:spChg>
      </pc:sldChg>
      <pc:sldChg chg="modSp add mod">
        <pc:chgData name="ida suggs" userId="3f8c6d9b1524822e" providerId="LiveId" clId="{14CDD44D-FD35-4F85-A735-849C6FF8F4D8}" dt="2020-02-12T00:39:00.177" v="4238" actId="20577"/>
        <pc:sldMkLst>
          <pc:docMk/>
          <pc:sldMk cId="3200909929" sldId="280"/>
        </pc:sldMkLst>
        <pc:spChg chg="mod">
          <ac:chgData name="ida suggs" userId="3f8c6d9b1524822e" providerId="LiveId" clId="{14CDD44D-FD35-4F85-A735-849C6FF8F4D8}" dt="2020-02-12T00:39:00.177" v="4238" actId="20577"/>
          <ac:spMkLst>
            <pc:docMk/>
            <pc:sldMk cId="3200909929" sldId="280"/>
            <ac:spMk id="2" creationId="{DD592912-92C5-4A06-884B-D7A85673A474}"/>
          </ac:spMkLst>
        </pc:spChg>
      </pc:sldChg>
      <pc:sldMasterChg chg="setBg">
        <pc:chgData name="ida suggs" userId="3f8c6d9b1524822e" providerId="LiveId" clId="{14CDD44D-FD35-4F85-A735-849C6FF8F4D8}" dt="2020-02-07T19:39:58.503" v="74"/>
        <pc:sldMasterMkLst>
          <pc:docMk/>
          <pc:sldMasterMk cId="4048529045" sldId="2147483660"/>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4A899-C643-430E-8865-3918E21A0662}" type="datetimeFigureOut">
              <a:rPr lang="en-US" smtClean="0"/>
              <a:t>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5A0F2-78F1-4152-A6D4-4DB1E6D15D59}" type="slidenum">
              <a:rPr lang="en-US" smtClean="0"/>
              <a:t>‹#›</a:t>
            </a:fld>
            <a:endParaRPr lang="en-US"/>
          </a:p>
        </p:txBody>
      </p:sp>
    </p:spTree>
    <p:extLst>
      <p:ext uri="{BB962C8B-B14F-4D97-AF65-F5344CB8AC3E}">
        <p14:creationId xmlns:p14="http://schemas.microsoft.com/office/powerpoint/2010/main" val="239739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5A0F2-78F1-4152-A6D4-4DB1E6D15D59}" type="slidenum">
              <a:rPr lang="en-US" smtClean="0"/>
              <a:t>2</a:t>
            </a:fld>
            <a:endParaRPr lang="en-US"/>
          </a:p>
        </p:txBody>
      </p:sp>
    </p:spTree>
    <p:extLst>
      <p:ext uri="{BB962C8B-B14F-4D97-AF65-F5344CB8AC3E}">
        <p14:creationId xmlns:p14="http://schemas.microsoft.com/office/powerpoint/2010/main" val="302722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ten-year-old Joe </a:t>
            </a:r>
            <a:r>
              <a:rPr lang="en-US" dirty="0" err="1" smtClean="0"/>
              <a:t>Joe</a:t>
            </a:r>
            <a:r>
              <a:rPr lang="en-US" dirty="0" smtClean="0"/>
              <a:t> Rawlings as he faces contemporary challenges with guidance gleaned from a rich cast of historical characters in this series of books written around Christian themes for African American children, ages 6-10. Joe </a:t>
            </a:r>
            <a:r>
              <a:rPr lang="en-US" dirty="0" err="1" smtClean="0"/>
              <a:t>Joe</a:t>
            </a:r>
            <a:r>
              <a:rPr lang="en-US" dirty="0" smtClean="0"/>
              <a:t> in the City deals in a realistic but age-appropriate manner with issues and challenges facing African American children and their families in an urban environment. </a:t>
            </a:r>
          </a:p>
          <a:p>
            <a:endParaRPr lang="en-US" dirty="0" smtClean="0"/>
          </a:p>
          <a:p>
            <a:r>
              <a:rPr lang="en-US" dirty="0" smtClean="0"/>
              <a:t>In this second installment, I Have a Dream, Too!, the serious-minded but likable Joe </a:t>
            </a:r>
            <a:r>
              <a:rPr lang="en-US" dirty="0" err="1" smtClean="0"/>
              <a:t>Joe</a:t>
            </a:r>
            <a:r>
              <a:rPr lang="en-US" dirty="0" smtClean="0"/>
              <a:t> faces friends who ridicule him for dreaming of going to college someday. While searching for answers, Joe </a:t>
            </a:r>
            <a:r>
              <a:rPr lang="en-US" dirty="0" err="1" smtClean="0"/>
              <a:t>Joe</a:t>
            </a:r>
            <a:r>
              <a:rPr lang="en-US" dirty="0" smtClean="0"/>
              <a:t> discovers a book about Mary McLeod Bethune, and influential African American woman who overcame poverty and illiteracy at an early age to found a college and become a government worker for the Franklin D. Roosevelt administration. Joe </a:t>
            </a:r>
            <a:r>
              <a:rPr lang="en-US" dirty="0" err="1" smtClean="0"/>
              <a:t>Joe</a:t>
            </a:r>
            <a:r>
              <a:rPr lang="en-US" dirty="0" smtClean="0"/>
              <a:t> Realizes that attaining his goal won't be easy either, but encouraged by his family and his faith, he chooses to pursue his dream in spite of peers who mock him.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85A0F2-78F1-4152-A6D4-4DB1E6D15D59}" type="slidenum">
              <a:rPr lang="en-US" smtClean="0"/>
              <a:t>17</a:t>
            </a:fld>
            <a:endParaRPr lang="en-US"/>
          </a:p>
        </p:txBody>
      </p:sp>
    </p:spTree>
    <p:extLst>
      <p:ext uri="{BB962C8B-B14F-4D97-AF65-F5344CB8AC3E}">
        <p14:creationId xmlns:p14="http://schemas.microsoft.com/office/powerpoint/2010/main" val="518920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talk briefly talk about </a:t>
            </a:r>
            <a:r>
              <a:rPr lang="en-US" baseline="0" dirty="0" err="1" smtClean="0"/>
              <a:t>Tedtalks</a:t>
            </a:r>
            <a:r>
              <a:rPr lang="en-US" baseline="0" dirty="0" smtClean="0"/>
              <a:t> and Vision Boards</a:t>
            </a:r>
            <a:endParaRPr lang="en-US" dirty="0"/>
          </a:p>
        </p:txBody>
      </p:sp>
      <p:sp>
        <p:nvSpPr>
          <p:cNvPr id="4" name="Slide Number Placeholder 3"/>
          <p:cNvSpPr>
            <a:spLocks noGrp="1"/>
          </p:cNvSpPr>
          <p:nvPr>
            <p:ph type="sldNum" sz="quarter" idx="10"/>
          </p:nvPr>
        </p:nvSpPr>
        <p:spPr/>
        <p:txBody>
          <a:bodyPr/>
          <a:lstStyle/>
          <a:p>
            <a:fld id="{2285A0F2-78F1-4152-A6D4-4DB1E6D15D59}" type="slidenum">
              <a:rPr lang="en-US" smtClean="0"/>
              <a:t>20</a:t>
            </a:fld>
            <a:endParaRPr lang="en-US"/>
          </a:p>
        </p:txBody>
      </p:sp>
    </p:spTree>
    <p:extLst>
      <p:ext uri="{BB962C8B-B14F-4D97-AF65-F5344CB8AC3E}">
        <p14:creationId xmlns:p14="http://schemas.microsoft.com/office/powerpoint/2010/main" val="3676013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won’t watch</a:t>
            </a:r>
            <a:r>
              <a:rPr lang="en-US" baseline="0" dirty="0" smtClean="0"/>
              <a:t> this video right but I will encourage you to watch it on your on later. However I will give you some background on how you could use it or something like it in the future to help continue/ extend the conversation from our guided readings.</a:t>
            </a:r>
          </a:p>
          <a:p>
            <a:endParaRPr lang="en-US" baseline="0" dirty="0" smtClean="0"/>
          </a:p>
          <a:p>
            <a:r>
              <a:rPr lang="en-US" dirty="0" smtClean="0"/>
              <a:t>https://www.ted.com/ </a:t>
            </a:r>
          </a:p>
          <a:p>
            <a:endParaRPr lang="en-US" dirty="0" smtClean="0"/>
          </a:p>
          <a:p>
            <a:r>
              <a:rPr lang="en-US" dirty="0" smtClean="0"/>
              <a:t>About TED </a:t>
            </a:r>
          </a:p>
          <a:p>
            <a:endParaRPr lang="en-US" dirty="0" smtClean="0"/>
          </a:p>
          <a:p>
            <a:r>
              <a:rPr lang="en-US" dirty="0" smtClean="0"/>
              <a:t>TED is a nonpartisan nonprofit devoted to spreading ideas, usually in the form of short, powerful talks. TED began in 1984 as a conference where Technology, Entertainment and Design converged, and today covers almost all topics — from science to business to global issues — in more than 110 languages. Meanwhile, independently run </a:t>
            </a:r>
            <a:r>
              <a:rPr lang="en-US" dirty="0" err="1" smtClean="0"/>
              <a:t>TEDx</a:t>
            </a:r>
            <a:r>
              <a:rPr lang="en-US" dirty="0" smtClean="0"/>
              <a:t> events help share ideas in communities around the world.</a:t>
            </a:r>
          </a:p>
          <a:p>
            <a:endParaRPr lang="en-US" dirty="0" smtClean="0"/>
          </a:p>
          <a:p>
            <a:r>
              <a:rPr lang="en-US" dirty="0" smtClean="0"/>
              <a:t>With some of the TED videos, we can continue to share and talk about common topics and themes discussed in our books to help us</a:t>
            </a:r>
            <a:r>
              <a:rPr lang="en-US" baseline="0" dirty="0" smtClean="0"/>
              <a:t> keep the conversation going.</a:t>
            </a:r>
          </a:p>
          <a:p>
            <a:endParaRPr lang="en-US" baseline="0" dirty="0" smtClean="0"/>
          </a:p>
          <a:p>
            <a:r>
              <a:rPr lang="en-US" baseline="0" dirty="0" smtClean="0"/>
              <a:t>After watching the video, prompt questions like:</a:t>
            </a:r>
          </a:p>
          <a:p>
            <a:endParaRPr lang="en-US" baseline="0" dirty="0" smtClean="0"/>
          </a:p>
          <a:p>
            <a:pPr marL="171450" indent="-171450">
              <a:buFont typeface="Arial" panose="020B0604020202020204" pitchFamily="34" charset="0"/>
              <a:buChar char="•"/>
            </a:pPr>
            <a:r>
              <a:rPr lang="en-US" baseline="0" dirty="0" smtClean="0"/>
              <a:t>How the theme in _____________________(book/ chapter) connect to </a:t>
            </a:r>
            <a:r>
              <a:rPr lang="en-US" baseline="0" dirty="0" err="1" smtClean="0"/>
              <a:t>Brene</a:t>
            </a:r>
            <a:r>
              <a:rPr lang="en-US" baseline="0" dirty="0" smtClean="0"/>
              <a:t> Brown power of vulnerability?</a:t>
            </a:r>
          </a:p>
          <a:p>
            <a:pPr marL="171450" indent="-171450">
              <a:buFont typeface="Arial" panose="020B0604020202020204" pitchFamily="34" charset="0"/>
              <a:buChar char="•"/>
            </a:pPr>
            <a:r>
              <a:rPr lang="en-US" baseline="0" dirty="0" smtClean="0"/>
              <a:t>Did this video bring up anything for you?</a:t>
            </a:r>
            <a:endParaRPr lang="en-US" dirty="0"/>
          </a:p>
        </p:txBody>
      </p:sp>
      <p:sp>
        <p:nvSpPr>
          <p:cNvPr id="4" name="Slide Number Placeholder 3"/>
          <p:cNvSpPr>
            <a:spLocks noGrp="1"/>
          </p:cNvSpPr>
          <p:nvPr>
            <p:ph type="sldNum" sz="quarter" idx="10"/>
          </p:nvPr>
        </p:nvSpPr>
        <p:spPr/>
        <p:txBody>
          <a:bodyPr/>
          <a:lstStyle/>
          <a:p>
            <a:fld id="{2285A0F2-78F1-4152-A6D4-4DB1E6D15D59}" type="slidenum">
              <a:rPr lang="en-US" smtClean="0"/>
              <a:t>21</a:t>
            </a:fld>
            <a:endParaRPr lang="en-US"/>
          </a:p>
        </p:txBody>
      </p:sp>
    </p:spTree>
    <p:extLst>
      <p:ext uri="{BB962C8B-B14F-4D97-AF65-F5344CB8AC3E}">
        <p14:creationId xmlns:p14="http://schemas.microsoft.com/office/powerpoint/2010/main" val="1272664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VB is a tool that thousands of people across the world have used successfully as part of their goal setting process to help them be, have or do whatever they want. The launch of the New York Times Bestseller “The Secret” has made this tool even more popular today. </a:t>
            </a:r>
          </a:p>
          <a:p>
            <a:r>
              <a:rPr lang="en-US" dirty="0" smtClean="0"/>
              <a:t> </a:t>
            </a:r>
          </a:p>
          <a:p>
            <a:r>
              <a:rPr lang="en-US" dirty="0" smtClean="0"/>
              <a:t>The concept derives from the practice of visualization – the art of creating clear, colorful and compelling pictures in your mind of exactly what it is you want. </a:t>
            </a:r>
          </a:p>
          <a:p>
            <a:r>
              <a:rPr lang="en-US" dirty="0" smtClean="0"/>
              <a:t> </a:t>
            </a:r>
          </a:p>
          <a:p>
            <a:r>
              <a:rPr lang="en-US" dirty="0" smtClean="0"/>
              <a:t>In the same way that you can visualize just one goal or spend time visualizing all your goals, the same is true in creating your board. Rather than being a picture of your goal or goals in your mind’s eye, it is a hard copy, physical picture.  </a:t>
            </a:r>
          </a:p>
          <a:p>
            <a:r>
              <a:rPr lang="en-US" dirty="0" smtClean="0"/>
              <a:t> </a:t>
            </a:r>
          </a:p>
          <a:p>
            <a:r>
              <a:rPr lang="en-US" dirty="0" smtClean="0"/>
              <a:t>Please</a:t>
            </a:r>
            <a:r>
              <a:rPr lang="en-US" baseline="0" dirty="0" smtClean="0"/>
              <a:t> continue to use this as supplemental material as well. As you continue to read, you will want to work on yourself, relationships, and community. Vision boards will be an excellent way for you to put your new goals down on paper. </a:t>
            </a:r>
            <a:endParaRPr lang="en-US" dirty="0"/>
          </a:p>
        </p:txBody>
      </p:sp>
      <p:sp>
        <p:nvSpPr>
          <p:cNvPr id="4" name="Slide Number Placeholder 3"/>
          <p:cNvSpPr>
            <a:spLocks noGrp="1"/>
          </p:cNvSpPr>
          <p:nvPr>
            <p:ph type="sldNum" sz="quarter" idx="10"/>
          </p:nvPr>
        </p:nvSpPr>
        <p:spPr/>
        <p:txBody>
          <a:bodyPr/>
          <a:lstStyle/>
          <a:p>
            <a:fld id="{2285A0F2-78F1-4152-A6D4-4DB1E6D15D59}" type="slidenum">
              <a:rPr lang="en-US" smtClean="0"/>
              <a:t>22</a:t>
            </a:fld>
            <a:endParaRPr lang="en-US"/>
          </a:p>
        </p:txBody>
      </p:sp>
    </p:spTree>
    <p:extLst>
      <p:ext uri="{BB962C8B-B14F-4D97-AF65-F5344CB8AC3E}">
        <p14:creationId xmlns:p14="http://schemas.microsoft.com/office/powerpoint/2010/main" val="82235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5A0F2-78F1-4152-A6D4-4DB1E6D15D59}" type="slidenum">
              <a:rPr lang="en-US" smtClean="0"/>
              <a:t>23</a:t>
            </a:fld>
            <a:endParaRPr lang="en-US"/>
          </a:p>
        </p:txBody>
      </p:sp>
    </p:spTree>
    <p:extLst>
      <p:ext uri="{BB962C8B-B14F-4D97-AF65-F5344CB8AC3E}">
        <p14:creationId xmlns:p14="http://schemas.microsoft.com/office/powerpoint/2010/main" val="907422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5A0F2-78F1-4152-A6D4-4DB1E6D15D59}" type="slidenum">
              <a:rPr lang="en-US" smtClean="0"/>
              <a:t>26</a:t>
            </a:fld>
            <a:endParaRPr lang="en-US"/>
          </a:p>
        </p:txBody>
      </p:sp>
    </p:spTree>
    <p:extLst>
      <p:ext uri="{BB962C8B-B14F-4D97-AF65-F5344CB8AC3E}">
        <p14:creationId xmlns:p14="http://schemas.microsoft.com/office/powerpoint/2010/main" val="21011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Joyous Faith: The Key to Aging with Resilience</a:t>
            </a:r>
            <a:r>
              <a:rPr lang="en-US" sz="1200" kern="1200" dirty="0">
                <a:solidFill>
                  <a:schemeClr val="tx1"/>
                </a:solidFill>
                <a:effectLst/>
                <a:latin typeface="+mn-lt"/>
                <a:ea typeface="+mn-ea"/>
                <a:cs typeface="+mn-cs"/>
              </a:rPr>
              <a:t> is beloved author Michele Howe’s newest resource for Christian women. It offers practical advice and spiritual encouragement to Christian women who are passing through the middle of life.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midlife season, women may find themselves feeling unmoored or untethered; and often unsure of what this season of life (and the next) will be like for them. How do they maintain a passion for life? How can you adventurously navigate the unique challenges that only middle-aged women face? Joyous Faith is all about learning to navigate this uncertain season between midlife and old age with a robust faith, a sure hope, and a passion for life (even as bodies weaken and emotional, mental, and spiritual challenges continue to arise). Thirty chapters written in true “Michele” style contain encouraging Bible passages and relatable real-life accounts, as well as practical guidance, sample prayers, a “take-away action thought,” and suggestions for stepping out in faith.</a:t>
            </a:r>
          </a:p>
          <a:p>
            <a:endParaRPr lang="en-US" dirty="0"/>
          </a:p>
        </p:txBody>
      </p:sp>
      <p:sp>
        <p:nvSpPr>
          <p:cNvPr id="4" name="Slide Number Placeholder 3"/>
          <p:cNvSpPr>
            <a:spLocks noGrp="1"/>
          </p:cNvSpPr>
          <p:nvPr>
            <p:ph type="sldNum" sz="quarter" idx="5"/>
          </p:nvPr>
        </p:nvSpPr>
        <p:spPr/>
        <p:txBody>
          <a:bodyPr/>
          <a:lstStyle/>
          <a:p>
            <a:fld id="{2285A0F2-78F1-4152-A6D4-4DB1E6D15D59}" type="slidenum">
              <a:rPr lang="en-US" smtClean="0"/>
              <a:t>6</a:t>
            </a:fld>
            <a:endParaRPr lang="en-US"/>
          </a:p>
        </p:txBody>
      </p:sp>
    </p:spTree>
    <p:extLst>
      <p:ext uri="{BB962C8B-B14F-4D97-AF65-F5344CB8AC3E}">
        <p14:creationId xmlns:p14="http://schemas.microsoft.com/office/powerpoint/2010/main" val="334447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Intrusions from outside invade our lives daily. Is it possible they might be opportunities from God? Sharing the lessons she's learned, Priscilla Shirer reflects on the book of Jonah, showing you how to experience the freedom that comes from going with God - even when the world seems to be against you. Paperback.</a:t>
            </a:r>
            <a:endParaRPr lang="en-US" dirty="0"/>
          </a:p>
        </p:txBody>
      </p:sp>
      <p:sp>
        <p:nvSpPr>
          <p:cNvPr id="4" name="Slide Number Placeholder 3"/>
          <p:cNvSpPr>
            <a:spLocks noGrp="1"/>
          </p:cNvSpPr>
          <p:nvPr>
            <p:ph type="sldNum" sz="quarter" idx="5"/>
          </p:nvPr>
        </p:nvSpPr>
        <p:spPr/>
        <p:txBody>
          <a:bodyPr/>
          <a:lstStyle/>
          <a:p>
            <a:fld id="{2285A0F2-78F1-4152-A6D4-4DB1E6D15D59}" type="slidenum">
              <a:rPr lang="en-US" smtClean="0"/>
              <a:t>7</a:t>
            </a:fld>
            <a:endParaRPr lang="en-US"/>
          </a:p>
        </p:txBody>
      </p:sp>
    </p:spTree>
    <p:extLst>
      <p:ext uri="{BB962C8B-B14F-4D97-AF65-F5344CB8AC3E}">
        <p14:creationId xmlns:p14="http://schemas.microsoft.com/office/powerpoint/2010/main" val="337285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 life gets messy at times. Sometimes these messes are literal, like a house that would be easier to condemn than to clean. But sometimes they are intangible messes such as illness, conflict, depression, abuse, bankruptcy, divorce, and job loss. And these messes can be painful, hurting our hearts and our homes. But as we see in the Bible, God loves to use messy people!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six-week study, we will dig into the lives of biblical heroes who were messy people just like us but who were used by God in powerful ways. Together we will examine the stories of five wonderful but messy people and one messy parable character: Rahab, the Prodigal Son, Josiah, Mary, David, and Daniel. From their stories, we will learn how God can use broken people, restore damaged hearts and relationships, give us power to handle our critics, and help us deal with the hard moments of life. Along the way we’ll discover that we don’t have to just endure messy lives but can actually learn to thrive with God’s guidance and help. In the hands of God, our messes can become His masterpieces!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Leader Guide, to be used along with the study's workbook and DVD, contains six session plan outlines, complete with discussion points and questions, activities, prayers, and more—plus leader helps for facilitating a group.</a:t>
            </a:r>
          </a:p>
          <a:p>
            <a:endParaRPr lang="en-US" dirty="0"/>
          </a:p>
        </p:txBody>
      </p:sp>
      <p:sp>
        <p:nvSpPr>
          <p:cNvPr id="4" name="Slide Number Placeholder 3"/>
          <p:cNvSpPr>
            <a:spLocks noGrp="1"/>
          </p:cNvSpPr>
          <p:nvPr>
            <p:ph type="sldNum" sz="quarter" idx="5"/>
          </p:nvPr>
        </p:nvSpPr>
        <p:spPr/>
        <p:txBody>
          <a:bodyPr/>
          <a:lstStyle/>
          <a:p>
            <a:fld id="{2285A0F2-78F1-4152-A6D4-4DB1E6D15D59}" type="slidenum">
              <a:rPr lang="en-US" smtClean="0"/>
              <a:t>8</a:t>
            </a:fld>
            <a:endParaRPr lang="en-US"/>
          </a:p>
        </p:txBody>
      </p:sp>
    </p:spTree>
    <p:extLst>
      <p:ext uri="{BB962C8B-B14F-4D97-AF65-F5344CB8AC3E}">
        <p14:creationId xmlns:p14="http://schemas.microsoft.com/office/powerpoint/2010/main" val="259529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Description:  </a:t>
            </a:r>
            <a:r>
              <a:rPr lang="en-US" sz="1200" kern="1200" dirty="0">
                <a:solidFill>
                  <a:schemeClr val="tx1"/>
                </a:solidFill>
                <a:effectLst/>
                <a:latin typeface="+mn-lt"/>
                <a:ea typeface="+mn-ea"/>
                <a:cs typeface="+mn-cs"/>
              </a:rPr>
              <a:t>Without a spiritual awakening that captures the attention of the Millennials and see a significant number of them converted and swept into the kingdom of God, and as a result, the entire culture reengaged with the gospel, the current senior generation will pass away leaving Christian churches in the nation virtually empty.  Only God can heal the divide and reclaim the current generation!</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285A0F2-78F1-4152-A6D4-4DB1E6D15D59}" type="slidenum">
              <a:rPr lang="en-US" smtClean="0"/>
              <a:t>10</a:t>
            </a:fld>
            <a:endParaRPr lang="en-US"/>
          </a:p>
        </p:txBody>
      </p:sp>
    </p:spTree>
    <p:extLst>
      <p:ext uri="{BB962C8B-B14F-4D97-AF65-F5344CB8AC3E}">
        <p14:creationId xmlns:p14="http://schemas.microsoft.com/office/powerpoint/2010/main" val="110077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Looking for a tried and tested to attract more young adults to your ministry?  Dr. Flippin tells a compelling story of a historic church making changes to meet new times and to develop a new generation of leaders.  Trust the wisdom and research of Dr. R. C. Flippin, Empower and Energize your young adult ministry.</a:t>
            </a:r>
            <a:endParaRPr lang="en-US" dirty="0">
              <a:effectLst/>
            </a:endParaRPr>
          </a:p>
          <a:p>
            <a:r>
              <a:rPr lang="en-US" b="1" dirty="0">
                <a:effectLst/>
              </a:rPr>
              <a:t> </a:t>
            </a:r>
            <a:endParaRPr lang="en-US" dirty="0">
              <a:effectLst/>
            </a:endParaRPr>
          </a:p>
          <a:p>
            <a:r>
              <a:rPr lang="en-US" b="1" dirty="0">
                <a:effectLst/>
              </a:rPr>
              <a:t>Paperback……….$9.95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285A0F2-78F1-4152-A6D4-4DB1E6D15D59}" type="slidenum">
              <a:rPr lang="en-US" smtClean="0"/>
              <a:t>11</a:t>
            </a:fld>
            <a:endParaRPr lang="en-US"/>
          </a:p>
        </p:txBody>
      </p:sp>
    </p:spTree>
    <p:extLst>
      <p:ext uri="{BB962C8B-B14F-4D97-AF65-F5344CB8AC3E}">
        <p14:creationId xmlns:p14="http://schemas.microsoft.com/office/powerpoint/2010/main" val="4211480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5A0F2-78F1-4152-A6D4-4DB1E6D15D59}" type="slidenum">
              <a:rPr lang="en-US" smtClean="0"/>
              <a:t>13</a:t>
            </a:fld>
            <a:endParaRPr lang="en-US"/>
          </a:p>
        </p:txBody>
      </p:sp>
    </p:spTree>
    <p:extLst>
      <p:ext uri="{BB962C8B-B14F-4D97-AF65-F5344CB8AC3E}">
        <p14:creationId xmlns:p14="http://schemas.microsoft.com/office/powerpoint/2010/main" val="381577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Calling My Name tells the coming-of-age story of an African American girl named </a:t>
            </a:r>
            <a:r>
              <a:rPr lang="en-US" dirty="0" err="1" smtClean="0"/>
              <a:t>Taja</a:t>
            </a:r>
            <a:r>
              <a:rPr lang="en-US" dirty="0" smtClean="0"/>
              <a:t> Brown   growing up in a devout family in Houston, TX.  </a:t>
            </a:r>
            <a:r>
              <a:rPr lang="en-US" dirty="0" err="1" smtClean="0"/>
              <a:t>Taja</a:t>
            </a:r>
            <a:r>
              <a:rPr lang="en-US" dirty="0" smtClean="0"/>
              <a:t> narrates her teenage years---from middle school to high school graduation—as she struggles to figure out life, love, and her own brand of spirituality.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Family, sisters, friends, enemies, neighbors, school, church, first love, expectations, betrayal, hopes, dreams…Who and what do you listen to?  How do you stay true to yourself, when everyone is telling you something different about who to be?  </a:t>
            </a:r>
          </a:p>
          <a:p>
            <a:endParaRPr lang="en-US" dirty="0"/>
          </a:p>
        </p:txBody>
      </p:sp>
      <p:sp>
        <p:nvSpPr>
          <p:cNvPr id="4" name="Slide Number Placeholder 3"/>
          <p:cNvSpPr>
            <a:spLocks noGrp="1"/>
          </p:cNvSpPr>
          <p:nvPr>
            <p:ph type="sldNum" sz="quarter" idx="5"/>
          </p:nvPr>
        </p:nvSpPr>
        <p:spPr/>
        <p:txBody>
          <a:bodyPr/>
          <a:lstStyle/>
          <a:p>
            <a:fld id="{2285A0F2-78F1-4152-A6D4-4DB1E6D15D59}" type="slidenum">
              <a:rPr lang="en-US" smtClean="0"/>
              <a:t>14</a:t>
            </a:fld>
            <a:endParaRPr lang="en-US"/>
          </a:p>
        </p:txBody>
      </p:sp>
    </p:spTree>
    <p:extLst>
      <p:ext uri="{BB962C8B-B14F-4D97-AF65-F5344CB8AC3E}">
        <p14:creationId xmlns:p14="http://schemas.microsoft.com/office/powerpoint/2010/main" val="88655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Calling My Name tells the coming-of-age story of an African American girl named </a:t>
            </a:r>
            <a:r>
              <a:rPr lang="en-US" dirty="0" err="1" smtClean="0"/>
              <a:t>Taja</a:t>
            </a:r>
            <a:r>
              <a:rPr lang="en-US" dirty="0" smtClean="0"/>
              <a:t> Brown   growing up in a devout family in Houston, TX.  </a:t>
            </a:r>
            <a:r>
              <a:rPr lang="en-US" dirty="0" err="1" smtClean="0"/>
              <a:t>Taja</a:t>
            </a:r>
            <a:r>
              <a:rPr lang="en-US" dirty="0" smtClean="0"/>
              <a:t> narrates her teenage years---from middle school to high school graduation—as she struggles to figure out life, love, and her own brand of spirituality.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Family, sisters, friends, enemies, neighbors, school, church, first love, expectations, betrayal, hopes, dreams…Who and what do you listen to?  How do you stay true to yourself, when everyone is telling you something different about who to be?  </a:t>
            </a:r>
          </a:p>
          <a:p>
            <a:endParaRPr lang="en-US" dirty="0"/>
          </a:p>
        </p:txBody>
      </p:sp>
      <p:sp>
        <p:nvSpPr>
          <p:cNvPr id="4" name="Slide Number Placeholder 3"/>
          <p:cNvSpPr>
            <a:spLocks noGrp="1"/>
          </p:cNvSpPr>
          <p:nvPr>
            <p:ph type="sldNum" sz="quarter" idx="5"/>
          </p:nvPr>
        </p:nvSpPr>
        <p:spPr/>
        <p:txBody>
          <a:bodyPr/>
          <a:lstStyle/>
          <a:p>
            <a:fld id="{2285A0F2-78F1-4152-A6D4-4DB1E6D15D59}" type="slidenum">
              <a:rPr lang="en-US" smtClean="0"/>
              <a:t>15</a:t>
            </a:fld>
            <a:endParaRPr lang="en-US"/>
          </a:p>
        </p:txBody>
      </p:sp>
    </p:spTree>
    <p:extLst>
      <p:ext uri="{BB962C8B-B14F-4D97-AF65-F5344CB8AC3E}">
        <p14:creationId xmlns:p14="http://schemas.microsoft.com/office/powerpoint/2010/main" val="108829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BBC632-9C93-4264-9D96-E97819E7B742}" type="datetimeFigureOut">
              <a:rPr lang="en-US" smtClean="0"/>
              <a:t>2/25/2020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22294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BC632-9C93-4264-9D96-E97819E7B742}"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70558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BC632-9C93-4264-9D96-E97819E7B742}"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405701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BC632-9C93-4264-9D96-E97819E7B742}"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491658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BC632-9C93-4264-9D96-E97819E7B742}"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2341857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BC632-9C93-4264-9D96-E97819E7B742}"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3941044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BC632-9C93-4264-9D96-E97819E7B742}"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2273549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BC632-9C93-4264-9D96-E97819E7B742}"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3757049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BC632-9C93-4264-9D96-E97819E7B742}"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342795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BC632-9C93-4264-9D96-E97819E7B742}"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394844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BC632-9C93-4264-9D96-E97819E7B742}"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318392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BBC632-9C93-4264-9D96-E97819E7B742}"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186990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BBC632-9C93-4264-9D96-E97819E7B742}" type="datetimeFigureOut">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341877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BBC632-9C93-4264-9D96-E97819E7B742}" type="datetimeFigureOut">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427678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BC632-9C93-4264-9D96-E97819E7B742}" type="datetimeFigureOut">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265648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BC632-9C93-4264-9D96-E97819E7B742}"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29360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BC632-9C93-4264-9D96-E97819E7B742}"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C34CA-8E8F-468D-BCDD-DEA13F5D4729}" type="slidenum">
              <a:rPr lang="en-US" smtClean="0"/>
              <a:t>‹#›</a:t>
            </a:fld>
            <a:endParaRPr lang="en-US"/>
          </a:p>
        </p:txBody>
      </p:sp>
    </p:spTree>
    <p:extLst>
      <p:ext uri="{BB962C8B-B14F-4D97-AF65-F5344CB8AC3E}">
        <p14:creationId xmlns:p14="http://schemas.microsoft.com/office/powerpoint/2010/main" val="196911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BBC632-9C93-4264-9D96-E97819E7B742}" type="datetimeFigureOut">
              <a:rPr lang="en-US" smtClean="0"/>
              <a:t>2/25/2020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BC34CA-8E8F-468D-BCDD-DEA13F5D4729}" type="slidenum">
              <a:rPr lang="en-US" smtClean="0"/>
              <a:t>‹#›</a:t>
            </a:fld>
            <a:endParaRPr lang="en-US"/>
          </a:p>
        </p:txBody>
      </p:sp>
    </p:spTree>
    <p:extLst>
      <p:ext uri="{BB962C8B-B14F-4D97-AF65-F5344CB8AC3E}">
        <p14:creationId xmlns:p14="http://schemas.microsoft.com/office/powerpoint/2010/main" val="4048529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X4Qm9cGRub0" TargetMode="External"/><Relationship Id="rId5" Type="http://schemas.openxmlformats.org/officeDocument/2006/relationships/hyperlink" Target="https://www.ted.com/" TargetMode="Externa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mailto:ida.suggs@att.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0H3v_RI1Qsk" TargetMode="Externa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9A5F-61C3-4DAE-9331-8463CD376302}"/>
              </a:ext>
            </a:extLst>
          </p:cNvPr>
          <p:cNvSpPr>
            <a:spLocks noGrp="1"/>
          </p:cNvSpPr>
          <p:nvPr>
            <p:ph type="ctrTitle"/>
          </p:nvPr>
        </p:nvSpPr>
        <p:spPr>
          <a:xfrm>
            <a:off x="1504950" y="1143000"/>
            <a:ext cx="10553700" cy="5378202"/>
          </a:xfrm>
        </p:spPr>
        <p:txBody>
          <a:bodyPr anchor="ctr">
            <a:normAutofit fontScale="90000"/>
          </a:bodyPr>
          <a:lstStyle/>
          <a:p>
            <a:pPr algn="ctr"/>
            <a:r>
              <a:rPr lang="en-US" b="1" dirty="0">
                <a:latin typeface="Abadi Extra Light" panose="020B0604020202020204" pitchFamily="34" charset="0"/>
              </a:rPr>
              <a:t>Thelma J. Dudley </a:t>
            </a:r>
            <a:r>
              <a:rPr lang="en-US" b="1" dirty="0" smtClean="0">
                <a:latin typeface="Abadi Extra Light" panose="020B0604020202020204" pitchFamily="34" charset="0"/>
              </a:rPr>
              <a:t>Missionary Education</a:t>
            </a:r>
            <a:br>
              <a:rPr lang="en-US" b="1" dirty="0" smtClean="0">
                <a:latin typeface="Abadi Extra Light" panose="020B0604020202020204" pitchFamily="34" charset="0"/>
              </a:rPr>
            </a:br>
            <a:r>
              <a:rPr lang="en-US" sz="4000" b="1" dirty="0" smtClean="0">
                <a:latin typeface="Abadi Extra Light" panose="020B0604020202020204" pitchFamily="34" charset="0"/>
              </a:rPr>
              <a:t>Presentation </a:t>
            </a:r>
            <a:r>
              <a:rPr lang="en-US" sz="4000" b="1" dirty="0">
                <a:latin typeface="Abadi Extra Light" panose="020B0604020202020204" pitchFamily="34" charset="0"/>
              </a:rPr>
              <a:t>For 2020-2021 Study Course</a:t>
            </a:r>
            <a:br>
              <a:rPr lang="en-US" sz="4000" b="1" dirty="0">
                <a:latin typeface="Abadi Extra Light" panose="020B0604020202020204" pitchFamily="34" charset="0"/>
              </a:rPr>
            </a:br>
            <a:r>
              <a:rPr lang="en-US" sz="4000" b="1" dirty="0">
                <a:latin typeface="Abadi Extra Light" panose="020B0604020202020204" pitchFamily="34" charset="0"/>
              </a:rPr>
              <a:t>Atlanta, GA</a:t>
            </a:r>
            <a:br>
              <a:rPr lang="en-US" sz="4000" b="1" dirty="0">
                <a:latin typeface="Abadi Extra Light" panose="020B0604020202020204" pitchFamily="34" charset="0"/>
              </a:rPr>
            </a:br>
            <a:r>
              <a:rPr lang="en-US" sz="4000" b="1" dirty="0">
                <a:latin typeface="Abadi Extra Light" panose="020B0604020202020204" pitchFamily="34" charset="0"/>
              </a:rPr>
              <a:t/>
            </a:r>
            <a:br>
              <a:rPr lang="en-US" sz="4000" b="1" dirty="0">
                <a:latin typeface="Abadi Extra Light" panose="020B0604020202020204" pitchFamily="34" charset="0"/>
              </a:rPr>
            </a:br>
            <a:r>
              <a:rPr lang="en-US" sz="4000" b="1" dirty="0">
                <a:latin typeface="Abadi Extra Light" panose="020B0604020202020204" pitchFamily="34" charset="0"/>
              </a:rPr>
              <a:t>Presenters -  </a:t>
            </a:r>
            <a:br>
              <a:rPr lang="en-US" sz="4000" b="1" dirty="0">
                <a:latin typeface="Abadi Extra Light" panose="020B0604020202020204" pitchFamily="34" charset="0"/>
              </a:rPr>
            </a:br>
            <a:r>
              <a:rPr lang="en-US" sz="3600" b="1" dirty="0">
                <a:latin typeface="Abadi Extra Light" panose="020B0604020202020204" pitchFamily="34" charset="0"/>
              </a:rPr>
              <a:t>Ida P. Suggs &amp; The Missionary Institute Directors</a:t>
            </a:r>
            <a:br>
              <a:rPr lang="en-US" sz="3600" b="1" dirty="0">
                <a:latin typeface="Abadi Extra Light" panose="020B0604020202020204" pitchFamily="34" charset="0"/>
              </a:rPr>
            </a:br>
            <a:r>
              <a:rPr lang="en-US" sz="3600" b="1" dirty="0">
                <a:latin typeface="Abadi Extra Light" panose="020B0604020202020204" pitchFamily="34" charset="0"/>
              </a:rPr>
              <a:t>Wednesday, February 26, 2020</a:t>
            </a:r>
            <a:br>
              <a:rPr lang="en-US" sz="3600" b="1" dirty="0">
                <a:latin typeface="Abadi Extra Light" panose="020B0604020202020204" pitchFamily="34" charset="0"/>
              </a:rPr>
            </a:br>
            <a:r>
              <a:rPr lang="en-US" sz="3600" b="1" dirty="0">
                <a:latin typeface="Abadi Extra Light" panose="020B0604020202020204" pitchFamily="34" charset="0"/>
              </a:rPr>
              <a:t>8:40am – 10am</a:t>
            </a:r>
            <a:r>
              <a:rPr lang="en-US" b="1" dirty="0">
                <a:latin typeface="Abadi Extra Light" panose="020B0604020202020204" pitchFamily="34" charset="0"/>
              </a:rPr>
              <a:t/>
            </a:r>
            <a:br>
              <a:rPr lang="en-US" b="1" dirty="0">
                <a:latin typeface="Abadi Extra Light" panose="020B0604020202020204" pitchFamily="34" charset="0"/>
              </a:rPr>
            </a:br>
            <a:r>
              <a:rPr lang="en-US" b="1" dirty="0">
                <a:latin typeface="Abadi Extra Light" panose="020B0604020202020204" pitchFamily="34" charset="0"/>
              </a:rPr>
              <a:t/>
            </a:r>
            <a:br>
              <a:rPr lang="en-US" b="1" dirty="0">
                <a:latin typeface="Abadi Extra Light" panose="020B0604020202020204" pitchFamily="34" charset="0"/>
              </a:rPr>
            </a:br>
            <a:endParaRPr lang="en-US" b="1" dirty="0">
              <a:latin typeface="Abadi Extra Light" panose="020B0604020202020204" pitchFamily="34" charset="0"/>
            </a:endParaRPr>
          </a:p>
        </p:txBody>
      </p:sp>
    </p:spTree>
    <p:extLst>
      <p:ext uri="{BB962C8B-B14F-4D97-AF65-F5344CB8AC3E}">
        <p14:creationId xmlns:p14="http://schemas.microsoft.com/office/powerpoint/2010/main" val="156549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9CF22FD-8BFF-433F-8A4C-01EE804C091A}"/>
              </a:ext>
            </a:extLst>
          </p:cNvPr>
          <p:cNvSpPr>
            <a:spLocks noGrp="1"/>
          </p:cNvSpPr>
          <p:nvPr>
            <p:ph type="body" sz="quarter" idx="3"/>
          </p:nvPr>
        </p:nvSpPr>
        <p:spPr>
          <a:xfrm>
            <a:off x="1446959" y="0"/>
            <a:ext cx="6106781" cy="2276061"/>
          </a:xfrm>
        </p:spPr>
        <p:txBody>
          <a:bodyPr/>
          <a:lstStyle/>
          <a:p>
            <a:r>
              <a:rPr lang="en-US" b="1" dirty="0"/>
              <a:t>Phyllis H. Bedford Main Book #1</a:t>
            </a:r>
          </a:p>
          <a:p>
            <a:r>
              <a:rPr lang="en-US" b="1" dirty="0">
                <a:solidFill>
                  <a:schemeClr val="accent1">
                    <a:lumMod val="50000"/>
                  </a:schemeClr>
                </a:solidFill>
              </a:rPr>
              <a:t>Millennials-Recapturing the generation that checked out of church</a:t>
            </a:r>
          </a:p>
          <a:p>
            <a:r>
              <a:rPr lang="en-US" b="1" dirty="0"/>
              <a:t>Author: P. Douglas Small</a:t>
            </a:r>
          </a:p>
        </p:txBody>
      </p:sp>
      <p:sp>
        <p:nvSpPr>
          <p:cNvPr id="9" name="Content Placeholder 8">
            <a:extLst>
              <a:ext uri="{FF2B5EF4-FFF2-40B4-BE49-F238E27FC236}">
                <a16:creationId xmlns:a16="http://schemas.microsoft.com/office/drawing/2014/main" id="{516E0073-FF40-469B-A5D4-E2550260585D}"/>
              </a:ext>
            </a:extLst>
          </p:cNvPr>
          <p:cNvSpPr>
            <a:spLocks noGrp="1"/>
          </p:cNvSpPr>
          <p:nvPr>
            <p:ph sz="quarter" idx="4"/>
          </p:nvPr>
        </p:nvSpPr>
        <p:spPr>
          <a:xfrm>
            <a:off x="1128906" y="2599843"/>
            <a:ext cx="6106781" cy="3522662"/>
          </a:xfrm>
        </p:spPr>
        <p:txBody>
          <a:bodyPr>
            <a:normAutofit/>
          </a:bodyPr>
          <a:lstStyle/>
          <a:p>
            <a:r>
              <a:rPr lang="en-US" sz="2000" b="1" dirty="0"/>
              <a:t>Description of the Book: </a:t>
            </a:r>
            <a:r>
              <a:rPr lang="en-US" sz="2000" dirty="0"/>
              <a:t>Without a spiritual awakening that captures the attention of the Millennials and see a significant number of them converted and swept into the kingdom of God, and as a result, the entire culture reengaged with the gospel, the current senior generation will pass away leaving Christian churches in the nation virtually empty.  Only God can heal the divide and reclaim the current generation!</a:t>
            </a:r>
          </a:p>
          <a:p>
            <a:r>
              <a:rPr lang="en-US" sz="2000" dirty="0"/>
              <a:t> </a:t>
            </a:r>
            <a:r>
              <a:rPr lang="en-US" sz="2000" b="1" dirty="0"/>
              <a:t>(Amazon) $14.99</a:t>
            </a:r>
          </a:p>
        </p:txBody>
      </p:sp>
      <p:pic>
        <p:nvPicPr>
          <p:cNvPr id="1026" name="Picture 2">
            <a:extLst>
              <a:ext uri="{FF2B5EF4-FFF2-40B4-BE49-F238E27FC236}">
                <a16:creationId xmlns:a16="http://schemas.microsoft.com/office/drawing/2014/main" id="{03B94FD0-0327-43ED-B7A8-F2CF2C471EB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7293"/>
                    </a14:imgEffect>
                    <a14:imgEffect>
                      <a14:saturation sat="78000"/>
                    </a14:imgEffect>
                    <a14:imgEffect>
                      <a14:brightnessContrast bright="40000" contrast="-20000"/>
                    </a14:imgEffect>
                  </a14:imgLayer>
                </a14:imgProps>
              </a:ext>
              <a:ext uri="{28A0092B-C50C-407E-A947-70E740481C1C}">
                <a14:useLocalDpi xmlns:a14="http://schemas.microsoft.com/office/drawing/2010/main" val="0"/>
              </a:ext>
            </a:extLst>
          </a:blip>
          <a:srcRect t="18108" r="2" b="12369"/>
          <a:stretch/>
        </p:blipFill>
        <p:spPr bwMode="auto">
          <a:xfrm>
            <a:off x="7553740" y="161776"/>
            <a:ext cx="4346849" cy="6534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11660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B7098-A1AB-4A1F-B3AF-948F3960F029}"/>
              </a:ext>
            </a:extLst>
          </p:cNvPr>
          <p:cNvSpPr>
            <a:spLocks noGrp="1"/>
          </p:cNvSpPr>
          <p:nvPr>
            <p:ph type="body" idx="1"/>
          </p:nvPr>
        </p:nvSpPr>
        <p:spPr>
          <a:xfrm>
            <a:off x="1554480" y="198120"/>
            <a:ext cx="5887163" cy="3083903"/>
          </a:xfrm>
        </p:spPr>
        <p:txBody>
          <a:bodyPr/>
          <a:lstStyle/>
          <a:p>
            <a:r>
              <a:rPr lang="en-US" b="1" dirty="0"/>
              <a:t>Phyllis H. Bedford Main Book #2</a:t>
            </a:r>
          </a:p>
          <a:p>
            <a:r>
              <a:rPr lang="en-US" b="1" dirty="0">
                <a:solidFill>
                  <a:schemeClr val="accent1">
                    <a:lumMod val="50000"/>
                  </a:schemeClr>
                </a:solidFill>
              </a:rPr>
              <a:t>Reaching Young Adults-Equipping, Empowering and Energizing your Church for the Future</a:t>
            </a:r>
          </a:p>
          <a:p>
            <a:r>
              <a:rPr lang="en-US" b="1" dirty="0"/>
              <a:t>Dr. Richard C. Flippin</a:t>
            </a:r>
          </a:p>
          <a:p>
            <a:endParaRPr lang="en-US" dirty="0"/>
          </a:p>
        </p:txBody>
      </p:sp>
      <p:sp>
        <p:nvSpPr>
          <p:cNvPr id="7" name="Content Placeholder 6">
            <a:extLst>
              <a:ext uri="{FF2B5EF4-FFF2-40B4-BE49-F238E27FC236}">
                <a16:creationId xmlns:a16="http://schemas.microsoft.com/office/drawing/2014/main" id="{EAE4FC8D-7CE3-4400-858D-85F1F59D469D}"/>
              </a:ext>
            </a:extLst>
          </p:cNvPr>
          <p:cNvSpPr>
            <a:spLocks noGrp="1"/>
          </p:cNvSpPr>
          <p:nvPr>
            <p:ph sz="half" idx="2"/>
          </p:nvPr>
        </p:nvSpPr>
        <p:spPr>
          <a:xfrm>
            <a:off x="1143000" y="2935896"/>
            <a:ext cx="6172201" cy="3373463"/>
          </a:xfrm>
        </p:spPr>
        <p:txBody>
          <a:bodyPr>
            <a:normAutofit fontScale="70000" lnSpcReduction="20000"/>
          </a:bodyPr>
          <a:lstStyle/>
          <a:p>
            <a:r>
              <a:rPr lang="en-US" sz="3600" dirty="0"/>
              <a:t>Looking for a tried and tested to attract more young adults to your ministry?  Dr. Flippin tells a compelling story of a historic church making changes to meet new times and to develop a new generation of leaders.  Trust the wisdom and research of Dr. R. C. Flippin, Empower and Energize your young adult ministry.</a:t>
            </a:r>
          </a:p>
          <a:p>
            <a:r>
              <a:rPr lang="en-US" sz="3600" dirty="0"/>
              <a:t>(Amazon) $9.95</a:t>
            </a:r>
          </a:p>
          <a:p>
            <a:endParaRPr lang="en-US" sz="2600" dirty="0"/>
          </a:p>
          <a:p>
            <a:endParaRPr lang="en-US" dirty="0"/>
          </a:p>
        </p:txBody>
      </p:sp>
      <p:pic>
        <p:nvPicPr>
          <p:cNvPr id="10" name="Picture Placeholder 5" descr="A group of people posing for a photo&#10;&#10;Description automatically generated">
            <a:extLst>
              <a:ext uri="{FF2B5EF4-FFF2-40B4-BE49-F238E27FC236}">
                <a16:creationId xmlns:a16="http://schemas.microsoft.com/office/drawing/2014/main" id="{13453571-2E01-4308-947B-D674A1F1F980}"/>
              </a:ext>
            </a:extLst>
          </p:cNvPr>
          <p:cNvPicPr>
            <a:picLocks noChangeAspect="1"/>
          </p:cNvPicPr>
          <p:nvPr/>
        </p:nvPicPr>
        <p:blipFill>
          <a:blip r:embed="rId4">
            <a:extLst>
              <a:ext uri="{28A0092B-C50C-407E-A947-70E740481C1C}">
                <a14:useLocalDpi xmlns:a14="http://schemas.microsoft.com/office/drawing/2010/main" val="0"/>
              </a:ext>
            </a:extLst>
          </a:blip>
          <a:srcRect t="5763" b="5763"/>
          <a:stretch>
            <a:fillRect/>
          </a:stretch>
        </p:blipFill>
        <p:spPr>
          <a:xfrm>
            <a:off x="7315200" y="403503"/>
            <a:ext cx="4342334" cy="6050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6589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E96826-F5CD-44FF-8A91-9611347AAFF4}"/>
              </a:ext>
            </a:extLst>
          </p:cNvPr>
          <p:cNvSpPr>
            <a:spLocks noGrp="1"/>
          </p:cNvSpPr>
          <p:nvPr>
            <p:ph type="title"/>
          </p:nvPr>
        </p:nvSpPr>
        <p:spPr/>
        <p:txBody>
          <a:bodyPr/>
          <a:lstStyle/>
          <a:p>
            <a:r>
              <a:rPr lang="en-US" dirty="0">
                <a:cs typeface="Times New Roman" panose="02020603050405020304" pitchFamily="18" charset="0"/>
              </a:rPr>
              <a:t>Mattie E. Coleman </a:t>
            </a:r>
            <a:br>
              <a:rPr lang="en-US" dirty="0">
                <a:cs typeface="Times New Roman" panose="02020603050405020304" pitchFamily="18" charset="0"/>
              </a:rPr>
            </a:br>
            <a:r>
              <a:rPr lang="en-US" dirty="0">
                <a:cs typeface="Times New Roman" panose="02020603050405020304" pitchFamily="18" charset="0"/>
              </a:rPr>
              <a:t>Educational Book Study Guide </a:t>
            </a:r>
          </a:p>
        </p:txBody>
      </p:sp>
      <p:sp>
        <p:nvSpPr>
          <p:cNvPr id="8" name="Text Placeholder 7">
            <a:extLst>
              <a:ext uri="{FF2B5EF4-FFF2-40B4-BE49-F238E27FC236}">
                <a16:creationId xmlns:a16="http://schemas.microsoft.com/office/drawing/2014/main" id="{4408445A-7F55-434C-85CB-089A438AE8C6}"/>
              </a:ext>
            </a:extLst>
          </p:cNvPr>
          <p:cNvSpPr>
            <a:spLocks noGrp="1"/>
          </p:cNvSpPr>
          <p:nvPr>
            <p:ph type="body" idx="1"/>
          </p:nvPr>
        </p:nvSpPr>
        <p:spPr/>
        <p:txBody>
          <a:bodyPr/>
          <a:lstStyle/>
          <a:p>
            <a:r>
              <a:rPr lang="en-US" dirty="0"/>
              <a:t>Ages 12-17</a:t>
            </a:r>
          </a:p>
        </p:txBody>
      </p:sp>
    </p:spTree>
    <p:extLst>
      <p:ext uri="{BB962C8B-B14F-4D97-AF65-F5344CB8AC3E}">
        <p14:creationId xmlns:p14="http://schemas.microsoft.com/office/powerpoint/2010/main" val="2993161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41541C-10DD-4690-B97D-7FAEF12DCF74}"/>
              </a:ext>
            </a:extLst>
          </p:cNvPr>
          <p:cNvSpPr>
            <a:spLocks noGrp="1"/>
          </p:cNvSpPr>
          <p:nvPr>
            <p:ph sz="half" idx="2"/>
          </p:nvPr>
        </p:nvSpPr>
        <p:spPr>
          <a:xfrm>
            <a:off x="5450437" y="2076451"/>
            <a:ext cx="6724650" cy="4438649"/>
          </a:xfrm>
        </p:spPr>
        <p:txBody>
          <a:bodyPr>
            <a:normAutofit/>
          </a:bodyPr>
          <a:lstStyle/>
          <a:p>
            <a:r>
              <a:rPr lang="en-US" sz="2000" b="1" dirty="0"/>
              <a:t>Description of the Book: </a:t>
            </a:r>
            <a:r>
              <a:rPr lang="en-US" sz="2000" dirty="0"/>
              <a:t>Teens discover how learning to pray can change everything.  Twenty typical chapters reveal how to have a closer walk with God, say goodbye to negative emotions, attract good relationships, rise above peer pressure and be a light for others.</a:t>
            </a:r>
          </a:p>
          <a:p>
            <a:r>
              <a:rPr lang="en-US" sz="2000" dirty="0" smtClean="0"/>
              <a:t>They </a:t>
            </a:r>
            <a:r>
              <a:rPr lang="en-US" sz="2000" dirty="0"/>
              <a:t>will learn to talk with God, hear from God and see His great purpose  for them unfold.</a:t>
            </a:r>
          </a:p>
          <a:p>
            <a:r>
              <a:rPr lang="en-US" sz="2000" dirty="0"/>
              <a:t>Updated for today’s teens with focus on purity, peer pressure, insecurity, body/self –image, friendships and more.</a:t>
            </a:r>
          </a:p>
          <a:p>
            <a:r>
              <a:rPr lang="en-US" sz="2000" dirty="0" smtClean="0"/>
              <a:t>~ $</a:t>
            </a:r>
            <a:r>
              <a:rPr lang="en-US" sz="2000" dirty="0" smtClean="0"/>
              <a:t>8.49-12.00* depends of where you purchase</a:t>
            </a:r>
            <a:endParaRPr lang="en-US" sz="2000" dirty="0"/>
          </a:p>
          <a:p>
            <a:endParaRPr lang="en-US" dirty="0"/>
          </a:p>
        </p:txBody>
      </p:sp>
      <p:sp>
        <p:nvSpPr>
          <p:cNvPr id="7" name="Rectangle 6">
            <a:extLst>
              <a:ext uri="{FF2B5EF4-FFF2-40B4-BE49-F238E27FC236}">
                <a16:creationId xmlns:a16="http://schemas.microsoft.com/office/drawing/2014/main" id="{8B1CDB32-B564-4C3C-99FD-142ADE855711}"/>
              </a:ext>
            </a:extLst>
          </p:cNvPr>
          <p:cNvSpPr/>
          <p:nvPr/>
        </p:nvSpPr>
        <p:spPr>
          <a:xfrm>
            <a:off x="5824397" y="608772"/>
            <a:ext cx="5976731" cy="1384995"/>
          </a:xfrm>
          <a:prstGeom prst="rect">
            <a:avLst/>
          </a:prstGeom>
        </p:spPr>
        <p:txBody>
          <a:bodyPr wrap="square">
            <a:spAutoFit/>
          </a:bodyPr>
          <a:lstStyle/>
          <a:p>
            <a:r>
              <a:rPr lang="en-US" sz="2800" b="1" dirty="0" smtClean="0">
                <a:solidFill>
                  <a:schemeClr val="accent1">
                    <a:lumMod val="75000"/>
                  </a:schemeClr>
                </a:solidFill>
              </a:rPr>
              <a:t>Mattie E. Coleman Main Book # 1</a:t>
            </a:r>
            <a:endParaRPr lang="en-US" sz="2800" b="1" dirty="0">
              <a:solidFill>
                <a:schemeClr val="accent1">
                  <a:lumMod val="75000"/>
                </a:schemeClr>
              </a:solidFill>
            </a:endParaRPr>
          </a:p>
          <a:p>
            <a:r>
              <a:rPr lang="en-US" sz="2800" b="1" dirty="0" smtClean="0">
                <a:solidFill>
                  <a:schemeClr val="accent1">
                    <a:lumMod val="50000"/>
                  </a:schemeClr>
                </a:solidFill>
              </a:rPr>
              <a:t>The Power of a Praying Teen</a:t>
            </a:r>
            <a:endParaRPr lang="en-US" sz="2800" b="1" dirty="0">
              <a:solidFill>
                <a:schemeClr val="accent1">
                  <a:lumMod val="50000"/>
                </a:schemeClr>
              </a:solidFill>
            </a:endParaRPr>
          </a:p>
          <a:p>
            <a:r>
              <a:rPr lang="en-US" sz="2800" b="1" dirty="0">
                <a:solidFill>
                  <a:schemeClr val="accent1">
                    <a:lumMod val="75000"/>
                  </a:schemeClr>
                </a:solidFill>
              </a:rPr>
              <a:t>Author</a:t>
            </a:r>
            <a:r>
              <a:rPr lang="en-US" sz="2800" b="1" dirty="0" smtClean="0">
                <a:solidFill>
                  <a:schemeClr val="accent1">
                    <a:lumMod val="75000"/>
                  </a:schemeClr>
                </a:solidFill>
              </a:rPr>
              <a:t>: </a:t>
            </a:r>
            <a:r>
              <a:rPr lang="en-US" sz="2800" b="1" dirty="0" err="1" smtClean="0">
                <a:solidFill>
                  <a:schemeClr val="accent1">
                    <a:lumMod val="75000"/>
                  </a:schemeClr>
                </a:solidFill>
              </a:rPr>
              <a:t>Stormie</a:t>
            </a:r>
            <a:r>
              <a:rPr lang="en-US" sz="2800" b="1" dirty="0" smtClean="0">
                <a:solidFill>
                  <a:schemeClr val="accent1">
                    <a:lumMod val="75000"/>
                  </a:schemeClr>
                </a:solidFill>
              </a:rPr>
              <a:t> </a:t>
            </a:r>
            <a:r>
              <a:rPr lang="en-US" sz="2800" b="1" dirty="0" err="1" smtClean="0">
                <a:solidFill>
                  <a:schemeClr val="accent1">
                    <a:lumMod val="75000"/>
                  </a:schemeClr>
                </a:solidFill>
              </a:rPr>
              <a:t>Omartian</a:t>
            </a:r>
            <a:r>
              <a:rPr lang="en-US" sz="2800" b="1" dirty="0" smtClean="0">
                <a:solidFill>
                  <a:schemeClr val="accent1">
                    <a:lumMod val="75000"/>
                  </a:schemeClr>
                </a:solidFill>
              </a:rPr>
              <a:t> </a:t>
            </a:r>
            <a:endParaRPr lang="en-US" sz="2800" dirty="0">
              <a:solidFill>
                <a:schemeClr val="accent1">
                  <a:lumMod val="75000"/>
                </a:schemeClr>
              </a:solidFill>
            </a:endParaRPr>
          </a:p>
        </p:txBody>
      </p:sp>
      <p:pic>
        <p:nvPicPr>
          <p:cNvPr id="3" name="Picture 2"/>
          <p:cNvPicPr>
            <a:picLocks noChangeAspect="1"/>
          </p:cNvPicPr>
          <p:nvPr/>
        </p:nvPicPr>
        <p:blipFill>
          <a:blip r:embed="rId3"/>
          <a:stretch>
            <a:fillRect/>
          </a:stretch>
        </p:blipFill>
        <p:spPr>
          <a:xfrm>
            <a:off x="1260759" y="278351"/>
            <a:ext cx="4054191" cy="6236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86284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41541C-10DD-4690-B97D-7FAEF12DCF74}"/>
              </a:ext>
            </a:extLst>
          </p:cNvPr>
          <p:cNvSpPr>
            <a:spLocks noGrp="1"/>
          </p:cNvSpPr>
          <p:nvPr>
            <p:ph sz="half" idx="2"/>
          </p:nvPr>
        </p:nvSpPr>
        <p:spPr>
          <a:xfrm>
            <a:off x="5372101" y="2266950"/>
            <a:ext cx="6429028" cy="4191000"/>
          </a:xfrm>
        </p:spPr>
        <p:txBody>
          <a:bodyPr>
            <a:normAutofit/>
          </a:bodyPr>
          <a:lstStyle/>
          <a:p>
            <a:r>
              <a:rPr lang="en-US" sz="2000" b="1" dirty="0"/>
              <a:t>Description of the </a:t>
            </a:r>
            <a:r>
              <a:rPr lang="en-US" sz="2000" b="1" dirty="0" smtClean="0"/>
              <a:t>Book: </a:t>
            </a:r>
            <a:r>
              <a:rPr lang="en-US" sz="2000" dirty="0" smtClean="0"/>
              <a:t>Calling </a:t>
            </a:r>
            <a:r>
              <a:rPr lang="en-US" sz="2000" dirty="0"/>
              <a:t>My Name tells the coming-of-age story of an African American girl named </a:t>
            </a:r>
            <a:r>
              <a:rPr lang="en-US" sz="2000" dirty="0" err="1"/>
              <a:t>Taja</a:t>
            </a:r>
            <a:r>
              <a:rPr lang="en-US" sz="2000" dirty="0"/>
              <a:t> Brown growing up in a devout family in Houston, Texas. In fifty-three iridescent short chapters, </a:t>
            </a:r>
            <a:r>
              <a:rPr lang="en-US" sz="2000" dirty="0" err="1"/>
              <a:t>Taja</a:t>
            </a:r>
            <a:r>
              <a:rPr lang="en-US" sz="2000" dirty="0"/>
              <a:t> narrates her teenage years—from middle school to high school graduation—as she struggles to figure out life, love, and her own brand of spirituality. </a:t>
            </a:r>
            <a:r>
              <a:rPr lang="en-US" sz="2000" dirty="0" err="1"/>
              <a:t>Taja’s</a:t>
            </a:r>
            <a:r>
              <a:rPr lang="en-US" sz="2000" dirty="0"/>
              <a:t> deeply felt voice, coupled with </a:t>
            </a:r>
            <a:r>
              <a:rPr lang="en-US" sz="2000" dirty="0" err="1"/>
              <a:t>Liara</a:t>
            </a:r>
            <a:r>
              <a:rPr lang="en-US" sz="2000" dirty="0"/>
              <a:t> </a:t>
            </a:r>
            <a:r>
              <a:rPr lang="en-US" sz="2000" dirty="0" err="1"/>
              <a:t>Tamani’s</a:t>
            </a:r>
            <a:r>
              <a:rPr lang="en-US" sz="2000" dirty="0"/>
              <a:t> elegant and literary style, delivers a generous and thematically rich emotional wallop.</a:t>
            </a:r>
          </a:p>
          <a:p>
            <a:r>
              <a:rPr lang="en-US" sz="2000" dirty="0" smtClean="0"/>
              <a:t>$6.00-13.00</a:t>
            </a:r>
            <a:endParaRPr lang="en-US" sz="2000" dirty="0"/>
          </a:p>
          <a:p>
            <a:endParaRPr lang="en-US" dirty="0"/>
          </a:p>
        </p:txBody>
      </p:sp>
      <p:sp>
        <p:nvSpPr>
          <p:cNvPr id="7" name="Rectangle 6">
            <a:extLst>
              <a:ext uri="{FF2B5EF4-FFF2-40B4-BE49-F238E27FC236}">
                <a16:creationId xmlns:a16="http://schemas.microsoft.com/office/drawing/2014/main" id="{8B1CDB32-B564-4C3C-99FD-142ADE855711}"/>
              </a:ext>
            </a:extLst>
          </p:cNvPr>
          <p:cNvSpPr/>
          <p:nvPr/>
        </p:nvSpPr>
        <p:spPr>
          <a:xfrm>
            <a:off x="5824397" y="608772"/>
            <a:ext cx="5976731" cy="1384995"/>
          </a:xfrm>
          <a:prstGeom prst="rect">
            <a:avLst/>
          </a:prstGeom>
        </p:spPr>
        <p:txBody>
          <a:bodyPr wrap="square">
            <a:spAutoFit/>
          </a:bodyPr>
          <a:lstStyle/>
          <a:p>
            <a:r>
              <a:rPr lang="en-US" sz="2800" b="1" dirty="0" smtClean="0">
                <a:solidFill>
                  <a:schemeClr val="accent1">
                    <a:lumMod val="75000"/>
                  </a:schemeClr>
                </a:solidFill>
              </a:rPr>
              <a:t>Mattie E. Coleman Main Book # 2</a:t>
            </a:r>
            <a:endParaRPr lang="en-US" sz="2800" b="1" dirty="0">
              <a:solidFill>
                <a:schemeClr val="accent1">
                  <a:lumMod val="75000"/>
                </a:schemeClr>
              </a:solidFill>
            </a:endParaRPr>
          </a:p>
          <a:p>
            <a:r>
              <a:rPr lang="en-US" sz="2800" b="1" dirty="0" smtClean="0">
                <a:solidFill>
                  <a:schemeClr val="accent1">
                    <a:lumMod val="50000"/>
                  </a:schemeClr>
                </a:solidFill>
              </a:rPr>
              <a:t>Calling My Name</a:t>
            </a:r>
            <a:endParaRPr lang="en-US" sz="2800" b="1" dirty="0">
              <a:solidFill>
                <a:schemeClr val="accent1">
                  <a:lumMod val="50000"/>
                </a:schemeClr>
              </a:solidFill>
            </a:endParaRPr>
          </a:p>
          <a:p>
            <a:r>
              <a:rPr lang="en-US" sz="2800" b="1" dirty="0">
                <a:solidFill>
                  <a:schemeClr val="accent1">
                    <a:lumMod val="75000"/>
                  </a:schemeClr>
                </a:solidFill>
              </a:rPr>
              <a:t>Author</a:t>
            </a:r>
            <a:r>
              <a:rPr lang="en-US" sz="2800" b="1" dirty="0" smtClean="0">
                <a:solidFill>
                  <a:schemeClr val="accent1">
                    <a:lumMod val="75000"/>
                  </a:schemeClr>
                </a:solidFill>
              </a:rPr>
              <a:t>: </a:t>
            </a:r>
            <a:r>
              <a:rPr lang="en-US" sz="2800" b="1" dirty="0" err="1" smtClean="0">
                <a:solidFill>
                  <a:schemeClr val="accent1">
                    <a:lumMod val="75000"/>
                  </a:schemeClr>
                </a:solidFill>
              </a:rPr>
              <a:t>Liara</a:t>
            </a:r>
            <a:r>
              <a:rPr lang="en-US" sz="2800" b="1" dirty="0" smtClean="0">
                <a:solidFill>
                  <a:schemeClr val="accent1">
                    <a:lumMod val="75000"/>
                  </a:schemeClr>
                </a:solidFill>
              </a:rPr>
              <a:t> </a:t>
            </a:r>
            <a:r>
              <a:rPr lang="en-US" sz="2800" b="1" dirty="0" err="1" smtClean="0">
                <a:solidFill>
                  <a:schemeClr val="accent1">
                    <a:lumMod val="75000"/>
                  </a:schemeClr>
                </a:solidFill>
              </a:rPr>
              <a:t>Tamani</a:t>
            </a:r>
            <a:r>
              <a:rPr lang="en-US" sz="2800" b="1" dirty="0" smtClean="0">
                <a:solidFill>
                  <a:schemeClr val="accent1">
                    <a:lumMod val="75000"/>
                  </a:schemeClr>
                </a:solidFill>
              </a:rPr>
              <a:t> </a:t>
            </a:r>
            <a:endParaRPr lang="en-US" sz="2800" dirty="0">
              <a:solidFill>
                <a:schemeClr val="accent1">
                  <a:lumMod val="75000"/>
                </a:schemeClr>
              </a:solidFill>
            </a:endParaRPr>
          </a:p>
        </p:txBody>
      </p:sp>
      <p:pic>
        <p:nvPicPr>
          <p:cNvPr id="3" name="Picture 2"/>
          <p:cNvPicPr>
            <a:picLocks noChangeAspect="1"/>
          </p:cNvPicPr>
          <p:nvPr/>
        </p:nvPicPr>
        <p:blipFill rotWithShape="1">
          <a:blip r:embed="rId3"/>
          <a:srcRect t="2765"/>
          <a:stretch/>
        </p:blipFill>
        <p:spPr>
          <a:xfrm>
            <a:off x="1085850" y="399222"/>
            <a:ext cx="4032869" cy="6058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8953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41541C-10DD-4690-B97D-7FAEF12DCF74}"/>
              </a:ext>
            </a:extLst>
          </p:cNvPr>
          <p:cNvSpPr>
            <a:spLocks noGrp="1"/>
          </p:cNvSpPr>
          <p:nvPr>
            <p:ph sz="half" idx="2"/>
          </p:nvPr>
        </p:nvSpPr>
        <p:spPr>
          <a:xfrm>
            <a:off x="5762972" y="2424654"/>
            <a:ext cx="6276628" cy="3614196"/>
          </a:xfrm>
        </p:spPr>
        <p:txBody>
          <a:bodyPr>
            <a:noAutofit/>
          </a:bodyPr>
          <a:lstStyle/>
          <a:p>
            <a:r>
              <a:rPr lang="en-US" sz="2000" b="1" dirty="0"/>
              <a:t>Description of the </a:t>
            </a:r>
            <a:r>
              <a:rPr lang="en-US" sz="2000" b="1" dirty="0" smtClean="0"/>
              <a:t>Book: </a:t>
            </a:r>
            <a:r>
              <a:rPr lang="en-US" sz="2000" dirty="0"/>
              <a:t>This book is written for kids ages 8 to 12 years as they are discovering their true selves. This book focuses middle-grade readers to focus their identity right back to where it belongs: on their hearts and souls and minds, reflecting the glory of the One who made them. Featuring full-color illustrations, each short essay and activity will help kids discover their worth in God and learn that their true identity is nothing short of wonderful. Softcover edition.</a:t>
            </a:r>
          </a:p>
          <a:p>
            <a:r>
              <a:rPr lang="en-US" dirty="0" smtClean="0"/>
              <a:t>$10-15</a:t>
            </a:r>
            <a:endParaRPr lang="en-US" dirty="0"/>
          </a:p>
        </p:txBody>
      </p:sp>
      <p:sp>
        <p:nvSpPr>
          <p:cNvPr id="7" name="Rectangle 6">
            <a:extLst>
              <a:ext uri="{FF2B5EF4-FFF2-40B4-BE49-F238E27FC236}">
                <a16:creationId xmlns:a16="http://schemas.microsoft.com/office/drawing/2014/main" id="{8B1CDB32-B564-4C3C-99FD-142ADE855711}"/>
              </a:ext>
            </a:extLst>
          </p:cNvPr>
          <p:cNvSpPr/>
          <p:nvPr/>
        </p:nvSpPr>
        <p:spPr>
          <a:xfrm>
            <a:off x="5824397" y="608772"/>
            <a:ext cx="5976731" cy="1815882"/>
          </a:xfrm>
          <a:prstGeom prst="rect">
            <a:avLst/>
          </a:prstGeom>
        </p:spPr>
        <p:txBody>
          <a:bodyPr wrap="square">
            <a:spAutoFit/>
          </a:bodyPr>
          <a:lstStyle/>
          <a:p>
            <a:r>
              <a:rPr lang="en-US" sz="2800" b="1" dirty="0" smtClean="0">
                <a:solidFill>
                  <a:schemeClr val="accent1">
                    <a:lumMod val="75000"/>
                  </a:schemeClr>
                </a:solidFill>
              </a:rPr>
              <a:t>Mattie E. Coleman Main Book # 3</a:t>
            </a:r>
            <a:endParaRPr lang="en-US" sz="2800" b="1" dirty="0">
              <a:solidFill>
                <a:schemeClr val="accent1">
                  <a:lumMod val="75000"/>
                </a:schemeClr>
              </a:solidFill>
            </a:endParaRPr>
          </a:p>
          <a:p>
            <a:r>
              <a:rPr lang="en-US" sz="2800" b="1" dirty="0" smtClean="0">
                <a:solidFill>
                  <a:schemeClr val="accent1">
                    <a:lumMod val="50000"/>
                  </a:schemeClr>
                </a:solidFill>
              </a:rPr>
              <a:t>Wonderful: </a:t>
            </a:r>
            <a:r>
              <a:rPr lang="en-US" sz="2800" b="1" dirty="0">
                <a:solidFill>
                  <a:schemeClr val="accent1">
                    <a:lumMod val="50000"/>
                  </a:schemeClr>
                </a:solidFill>
              </a:rPr>
              <a:t>T</a:t>
            </a:r>
            <a:r>
              <a:rPr lang="en-US" sz="2800" b="1" dirty="0" smtClean="0">
                <a:solidFill>
                  <a:schemeClr val="accent1">
                    <a:lumMod val="50000"/>
                  </a:schemeClr>
                </a:solidFill>
              </a:rPr>
              <a:t>he Truth </a:t>
            </a:r>
            <a:r>
              <a:rPr lang="en-US" sz="2800" b="1" dirty="0">
                <a:solidFill>
                  <a:schemeClr val="accent1">
                    <a:lumMod val="50000"/>
                  </a:schemeClr>
                </a:solidFill>
              </a:rPr>
              <a:t>A</a:t>
            </a:r>
            <a:r>
              <a:rPr lang="en-US" sz="2800" b="1" dirty="0" smtClean="0">
                <a:solidFill>
                  <a:schemeClr val="accent1">
                    <a:lumMod val="50000"/>
                  </a:schemeClr>
                </a:solidFill>
              </a:rPr>
              <a:t>bout </a:t>
            </a:r>
            <a:r>
              <a:rPr lang="en-US" sz="2800" b="1" dirty="0">
                <a:solidFill>
                  <a:schemeClr val="accent1">
                    <a:lumMod val="50000"/>
                  </a:schemeClr>
                </a:solidFill>
              </a:rPr>
              <a:t>W</a:t>
            </a:r>
            <a:r>
              <a:rPr lang="en-US" sz="2800" b="1" dirty="0" smtClean="0">
                <a:solidFill>
                  <a:schemeClr val="accent1">
                    <a:lumMod val="50000"/>
                  </a:schemeClr>
                </a:solidFill>
              </a:rPr>
              <a:t>ho I Am</a:t>
            </a:r>
            <a:endParaRPr lang="en-US" sz="2800" b="1" dirty="0">
              <a:solidFill>
                <a:schemeClr val="accent1">
                  <a:lumMod val="50000"/>
                </a:schemeClr>
              </a:solidFill>
            </a:endParaRPr>
          </a:p>
          <a:p>
            <a:r>
              <a:rPr lang="en-US" sz="2800" b="1" dirty="0">
                <a:solidFill>
                  <a:schemeClr val="accent1">
                    <a:lumMod val="75000"/>
                  </a:schemeClr>
                </a:solidFill>
              </a:rPr>
              <a:t>Author: Stephen Kendrick, Alex Kendrick, with Amy </a:t>
            </a:r>
            <a:r>
              <a:rPr lang="en-US" sz="2800" b="1" dirty="0" smtClean="0">
                <a:solidFill>
                  <a:schemeClr val="accent1">
                    <a:lumMod val="75000"/>
                  </a:schemeClr>
                </a:solidFill>
              </a:rPr>
              <a:t>Parker</a:t>
            </a:r>
            <a:endParaRPr lang="en-US" sz="2800" dirty="0">
              <a:solidFill>
                <a:schemeClr val="accent1">
                  <a:lumMod val="75000"/>
                </a:schemeClr>
              </a:solidFill>
            </a:endParaRP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46036" t="16352" b="16037"/>
          <a:stretch/>
        </p:blipFill>
        <p:spPr>
          <a:xfrm>
            <a:off x="723900" y="419100"/>
            <a:ext cx="4648201" cy="621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4367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DB44E6-2689-479F-AB98-8CBA5659B888}"/>
              </a:ext>
            </a:extLst>
          </p:cNvPr>
          <p:cNvSpPr>
            <a:spLocks noGrp="1"/>
          </p:cNvSpPr>
          <p:nvPr>
            <p:ph type="title"/>
          </p:nvPr>
        </p:nvSpPr>
        <p:spPr/>
        <p:txBody>
          <a:bodyPr/>
          <a:lstStyle/>
          <a:p>
            <a:r>
              <a:rPr lang="en-US" dirty="0" err="1" smtClean="0"/>
              <a:t>Rossie</a:t>
            </a:r>
            <a:r>
              <a:rPr lang="en-US" dirty="0" smtClean="0"/>
              <a:t> T. Hollis </a:t>
            </a:r>
            <a:r>
              <a:rPr lang="en-US" dirty="0"/>
              <a:t/>
            </a:r>
            <a:br>
              <a:rPr lang="en-US" dirty="0"/>
            </a:br>
            <a:r>
              <a:rPr lang="en-US" dirty="0"/>
              <a:t>Education Book Study Guide </a:t>
            </a:r>
          </a:p>
        </p:txBody>
      </p:sp>
      <p:sp>
        <p:nvSpPr>
          <p:cNvPr id="15" name="Text Placeholder 14">
            <a:extLst>
              <a:ext uri="{FF2B5EF4-FFF2-40B4-BE49-F238E27FC236}">
                <a16:creationId xmlns:a16="http://schemas.microsoft.com/office/drawing/2014/main" id="{048494F0-3148-4D77-9D87-D416DA9FBB36}"/>
              </a:ext>
            </a:extLst>
          </p:cNvPr>
          <p:cNvSpPr>
            <a:spLocks noGrp="1"/>
          </p:cNvSpPr>
          <p:nvPr>
            <p:ph type="body" idx="1"/>
          </p:nvPr>
        </p:nvSpPr>
        <p:spPr/>
        <p:txBody>
          <a:bodyPr/>
          <a:lstStyle/>
          <a:p>
            <a:r>
              <a:rPr lang="en-US" dirty="0"/>
              <a:t>Young Adults 0</a:t>
            </a:r>
            <a:r>
              <a:rPr lang="en-US" dirty="0" smtClean="0"/>
              <a:t>– 11</a:t>
            </a:r>
            <a:endParaRPr lang="en-US" dirty="0"/>
          </a:p>
        </p:txBody>
      </p:sp>
    </p:spTree>
    <p:extLst>
      <p:ext uri="{BB962C8B-B14F-4D97-AF65-F5344CB8AC3E}">
        <p14:creationId xmlns:p14="http://schemas.microsoft.com/office/powerpoint/2010/main" val="512166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6" name="Picture 5"/>
          <p:cNvPicPr>
            <a:picLocks noChangeAspect="1"/>
          </p:cNvPicPr>
          <p:nvPr/>
        </p:nvPicPr>
        <p:blipFill>
          <a:blip r:embed="rId4"/>
          <a:stretch>
            <a:fillRect/>
          </a:stretch>
        </p:blipFill>
        <p:spPr>
          <a:xfrm>
            <a:off x="7429500" y="268815"/>
            <a:ext cx="4476750" cy="6202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8B1CDB32-B564-4C3C-99FD-142ADE855711}"/>
              </a:ext>
            </a:extLst>
          </p:cNvPr>
          <p:cNvSpPr/>
          <p:nvPr/>
        </p:nvSpPr>
        <p:spPr>
          <a:xfrm>
            <a:off x="1452769" y="532572"/>
            <a:ext cx="5976731" cy="1384995"/>
          </a:xfrm>
          <a:prstGeom prst="rect">
            <a:avLst/>
          </a:prstGeom>
        </p:spPr>
        <p:txBody>
          <a:bodyPr wrap="square">
            <a:spAutoFit/>
          </a:bodyPr>
          <a:lstStyle/>
          <a:p>
            <a:r>
              <a:rPr lang="en-US" sz="2800" b="1" dirty="0" err="1" smtClean="0">
                <a:solidFill>
                  <a:schemeClr val="accent1">
                    <a:lumMod val="75000"/>
                  </a:schemeClr>
                </a:solidFill>
              </a:rPr>
              <a:t>Rossie</a:t>
            </a:r>
            <a:r>
              <a:rPr lang="en-US" sz="2800" b="1" dirty="0" smtClean="0">
                <a:solidFill>
                  <a:schemeClr val="accent1">
                    <a:lumMod val="75000"/>
                  </a:schemeClr>
                </a:solidFill>
              </a:rPr>
              <a:t> T. Hollis Main Book # 1</a:t>
            </a:r>
            <a:endParaRPr lang="en-US" sz="2800" b="1" dirty="0">
              <a:solidFill>
                <a:schemeClr val="accent1">
                  <a:lumMod val="75000"/>
                </a:schemeClr>
              </a:solidFill>
            </a:endParaRPr>
          </a:p>
          <a:p>
            <a:r>
              <a:rPr lang="en-US" sz="2800" b="1" dirty="0" smtClean="0">
                <a:solidFill>
                  <a:schemeClr val="accent1">
                    <a:lumMod val="50000"/>
                  </a:schemeClr>
                </a:solidFill>
              </a:rPr>
              <a:t>I HAVE A DREAM, TOO!</a:t>
            </a:r>
            <a:endParaRPr lang="en-US" sz="2800" b="1" dirty="0">
              <a:solidFill>
                <a:schemeClr val="accent1">
                  <a:lumMod val="50000"/>
                </a:schemeClr>
              </a:solidFill>
            </a:endParaRPr>
          </a:p>
          <a:p>
            <a:r>
              <a:rPr lang="en-US" sz="2800" b="1" dirty="0">
                <a:solidFill>
                  <a:schemeClr val="accent1">
                    <a:lumMod val="75000"/>
                  </a:schemeClr>
                </a:solidFill>
              </a:rPr>
              <a:t>Author</a:t>
            </a:r>
            <a:r>
              <a:rPr lang="en-US" sz="2800" b="1" dirty="0" smtClean="0">
                <a:solidFill>
                  <a:schemeClr val="accent1">
                    <a:lumMod val="75000"/>
                  </a:schemeClr>
                </a:solidFill>
              </a:rPr>
              <a:t>: Jean </a:t>
            </a:r>
            <a:r>
              <a:rPr lang="en-US" sz="2800" b="1" dirty="0">
                <a:solidFill>
                  <a:schemeClr val="accent1">
                    <a:lumMod val="75000"/>
                  </a:schemeClr>
                </a:solidFill>
              </a:rPr>
              <a:t>Alicia </a:t>
            </a:r>
            <a:r>
              <a:rPr lang="en-US" sz="2800" b="1" dirty="0" err="1">
                <a:solidFill>
                  <a:schemeClr val="accent1">
                    <a:lumMod val="75000"/>
                  </a:schemeClr>
                </a:solidFill>
              </a:rPr>
              <a:t>Elster</a:t>
            </a:r>
            <a:endParaRPr lang="en-US" sz="2800" dirty="0">
              <a:solidFill>
                <a:schemeClr val="accent1">
                  <a:lumMod val="75000"/>
                </a:schemeClr>
              </a:solidFill>
            </a:endParaRPr>
          </a:p>
        </p:txBody>
      </p:sp>
      <p:sp>
        <p:nvSpPr>
          <p:cNvPr id="10" name="Content Placeholder 3">
            <a:extLst>
              <a:ext uri="{FF2B5EF4-FFF2-40B4-BE49-F238E27FC236}">
                <a16:creationId xmlns:a16="http://schemas.microsoft.com/office/drawing/2014/main" id="{AD41541C-10DD-4690-B97D-7FAEF12DCF74}"/>
              </a:ext>
            </a:extLst>
          </p:cNvPr>
          <p:cNvSpPr txBox="1">
            <a:spLocks/>
          </p:cNvSpPr>
          <p:nvPr/>
        </p:nvSpPr>
        <p:spPr>
          <a:xfrm>
            <a:off x="1000472" y="2095698"/>
            <a:ext cx="6429028" cy="4191000"/>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9pPr>
          </a:lstStyle>
          <a:p>
            <a:pPr algn="l"/>
            <a:r>
              <a:rPr lang="en-US" sz="2000" b="1" dirty="0" smtClean="0"/>
              <a:t>Description of the Book: </a:t>
            </a:r>
            <a:r>
              <a:rPr lang="en-US" sz="2000" dirty="0"/>
              <a:t>Serious minded Joe </a:t>
            </a:r>
            <a:r>
              <a:rPr lang="en-US" sz="2000" dirty="0" err="1"/>
              <a:t>Joe</a:t>
            </a:r>
            <a:r>
              <a:rPr lang="en-US" sz="2000" dirty="0"/>
              <a:t> faces friends who ridicule him for dreaming of going to college someday.  While searching for answers, Joe </a:t>
            </a:r>
            <a:r>
              <a:rPr lang="en-US" sz="2000" dirty="0" err="1"/>
              <a:t>Joe</a:t>
            </a:r>
            <a:r>
              <a:rPr lang="en-US" sz="2000" dirty="0"/>
              <a:t> discovers a book about Mary McLeod Bethune, an influential  African American woman who overcame poverty and illiteracy at an early age to start a college and become a government worker for the Franklin D. Roosevelt administration Joe </a:t>
            </a:r>
            <a:r>
              <a:rPr lang="en-US" sz="2000" dirty="0" err="1"/>
              <a:t>Joe</a:t>
            </a:r>
            <a:r>
              <a:rPr lang="en-US" sz="2000" dirty="0"/>
              <a:t> realizes that attaining his goal won’t be easy but encouraged by his family and his faith, he chooses to pursue his dream in spite if peers who mock him</a:t>
            </a:r>
            <a:r>
              <a:rPr lang="en-US" sz="2000" dirty="0" smtClean="0"/>
              <a:t>.</a:t>
            </a:r>
          </a:p>
          <a:p>
            <a:pPr algn="l"/>
            <a:r>
              <a:rPr lang="en-US" sz="2000" dirty="0" smtClean="0"/>
              <a:t>$10.99</a:t>
            </a:r>
            <a:endParaRPr lang="en-US" sz="2000" dirty="0" smtClean="0"/>
          </a:p>
          <a:p>
            <a:pPr algn="l"/>
            <a:endParaRPr lang="en-US" dirty="0"/>
          </a:p>
        </p:txBody>
      </p:sp>
    </p:spTree>
    <p:extLst>
      <p:ext uri="{BB962C8B-B14F-4D97-AF65-F5344CB8AC3E}">
        <p14:creationId xmlns:p14="http://schemas.microsoft.com/office/powerpoint/2010/main" val="934759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5" name="Picture Placeholder 4" descr="A picture containing person, wearing, outdoor, holding&#10;&#10;Description automatically generated">
            <a:extLst>
              <a:ext uri="{FF2B5EF4-FFF2-40B4-BE49-F238E27FC236}">
                <a16:creationId xmlns:a16="http://schemas.microsoft.com/office/drawing/2014/main" id="{F6FB78DC-BC4C-4EEF-9FD7-51ADBA6D745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4162" r="-3" b="-3"/>
          <a:stretch/>
        </p:blipFill>
        <p:spPr>
          <a:xfrm>
            <a:off x="6510607" y="603491"/>
            <a:ext cx="5322802" cy="5101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8B1CDB32-B564-4C3C-99FD-142ADE855711}"/>
              </a:ext>
            </a:extLst>
          </p:cNvPr>
          <p:cNvSpPr/>
          <p:nvPr/>
        </p:nvSpPr>
        <p:spPr>
          <a:xfrm>
            <a:off x="1452769" y="532572"/>
            <a:ext cx="5976731" cy="1384995"/>
          </a:xfrm>
          <a:prstGeom prst="rect">
            <a:avLst/>
          </a:prstGeom>
        </p:spPr>
        <p:txBody>
          <a:bodyPr wrap="square">
            <a:spAutoFit/>
          </a:bodyPr>
          <a:lstStyle/>
          <a:p>
            <a:r>
              <a:rPr lang="en-US" sz="2800" b="1" dirty="0" err="1" smtClean="0">
                <a:solidFill>
                  <a:schemeClr val="accent1">
                    <a:lumMod val="75000"/>
                  </a:schemeClr>
                </a:solidFill>
              </a:rPr>
              <a:t>Rossie</a:t>
            </a:r>
            <a:r>
              <a:rPr lang="en-US" sz="2800" b="1" dirty="0" smtClean="0">
                <a:solidFill>
                  <a:schemeClr val="accent1">
                    <a:lumMod val="75000"/>
                  </a:schemeClr>
                </a:solidFill>
              </a:rPr>
              <a:t> T. Hollis Main Book # 2</a:t>
            </a:r>
            <a:endParaRPr lang="en-US" sz="2800" b="1" dirty="0">
              <a:solidFill>
                <a:schemeClr val="accent1">
                  <a:lumMod val="75000"/>
                </a:schemeClr>
              </a:solidFill>
            </a:endParaRPr>
          </a:p>
          <a:p>
            <a:r>
              <a:rPr lang="en-US" sz="2800" b="1" dirty="0" smtClean="0">
                <a:solidFill>
                  <a:schemeClr val="accent1">
                    <a:lumMod val="50000"/>
                  </a:schemeClr>
                </a:solidFill>
              </a:rPr>
              <a:t>I Am Enough</a:t>
            </a:r>
            <a:endParaRPr lang="en-US" sz="2800" b="1" dirty="0">
              <a:solidFill>
                <a:schemeClr val="accent1">
                  <a:lumMod val="50000"/>
                </a:schemeClr>
              </a:solidFill>
            </a:endParaRPr>
          </a:p>
          <a:p>
            <a:r>
              <a:rPr lang="en-US" sz="2800" b="1" dirty="0">
                <a:solidFill>
                  <a:schemeClr val="accent1">
                    <a:lumMod val="75000"/>
                  </a:schemeClr>
                </a:solidFill>
              </a:rPr>
              <a:t>Author: Grace Byers</a:t>
            </a:r>
            <a:endParaRPr lang="en-US" sz="2800" dirty="0">
              <a:solidFill>
                <a:schemeClr val="accent1">
                  <a:lumMod val="75000"/>
                </a:schemeClr>
              </a:solidFill>
            </a:endParaRPr>
          </a:p>
        </p:txBody>
      </p:sp>
      <p:sp>
        <p:nvSpPr>
          <p:cNvPr id="8" name="Content Placeholder 3">
            <a:extLst>
              <a:ext uri="{FF2B5EF4-FFF2-40B4-BE49-F238E27FC236}">
                <a16:creationId xmlns:a16="http://schemas.microsoft.com/office/drawing/2014/main" id="{AD41541C-10DD-4690-B97D-7FAEF12DCF74}"/>
              </a:ext>
            </a:extLst>
          </p:cNvPr>
          <p:cNvSpPr txBox="1">
            <a:spLocks/>
          </p:cNvSpPr>
          <p:nvPr/>
        </p:nvSpPr>
        <p:spPr>
          <a:xfrm>
            <a:off x="1193553" y="2293287"/>
            <a:ext cx="5317054" cy="2945464"/>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9pPr>
          </a:lstStyle>
          <a:p>
            <a:pPr marL="342900" indent="-342900" algn="l">
              <a:buFont typeface="Arial" panose="020B0604020202020204" pitchFamily="34" charset="0"/>
              <a:buChar char="•"/>
            </a:pPr>
            <a:r>
              <a:rPr lang="en-US" sz="2400" b="1" dirty="0" smtClean="0"/>
              <a:t>Description of the Book: </a:t>
            </a:r>
            <a:r>
              <a:rPr lang="en-US" sz="2400" dirty="0"/>
              <a:t>This is a gorgeous, lyrical ode to loving who you are, respecting others, and being kind to one another.  We all are here for a purpose.  We are more than enough.  We just need to believe it. </a:t>
            </a:r>
            <a:endParaRPr lang="en-US" sz="2400" dirty="0" smtClean="0"/>
          </a:p>
          <a:p>
            <a:pPr marL="342900" indent="-342900" algn="l">
              <a:buFont typeface="Arial" panose="020B0604020202020204" pitchFamily="34" charset="0"/>
              <a:buChar char="•"/>
            </a:pPr>
            <a:r>
              <a:rPr lang="en-US" sz="2400" dirty="0" smtClean="0"/>
              <a:t>$10</a:t>
            </a:r>
            <a:endParaRPr lang="en-US" sz="2400" dirty="0" smtClean="0"/>
          </a:p>
          <a:p>
            <a:pPr algn="l"/>
            <a:endParaRPr lang="en-US" sz="2000" dirty="0"/>
          </a:p>
        </p:txBody>
      </p:sp>
      <p:sp>
        <p:nvSpPr>
          <p:cNvPr id="2" name="TextBox 1"/>
          <p:cNvSpPr txBox="1"/>
          <p:nvPr/>
        </p:nvSpPr>
        <p:spPr>
          <a:xfrm>
            <a:off x="1041153" y="4827601"/>
            <a:ext cx="5317054" cy="1754326"/>
          </a:xfrm>
          <a:prstGeom prst="rect">
            <a:avLst/>
          </a:prstGeom>
          <a:noFill/>
        </p:spPr>
        <p:txBody>
          <a:bodyPr wrap="square" rtlCol="0">
            <a:spAutoFit/>
          </a:bodyPr>
          <a:lstStyle/>
          <a:p>
            <a:pPr algn="ctr"/>
            <a:r>
              <a:rPr lang="en-US" sz="3600" b="1" dirty="0" smtClean="0"/>
              <a:t>#1 Best Seller in Children’s Bullies Issues Books</a:t>
            </a:r>
            <a:endParaRPr lang="en-US" sz="3600" b="1" dirty="0"/>
          </a:p>
        </p:txBody>
      </p:sp>
    </p:spTree>
    <p:extLst>
      <p:ext uri="{BB962C8B-B14F-4D97-AF65-F5344CB8AC3E}">
        <p14:creationId xmlns:p14="http://schemas.microsoft.com/office/powerpoint/2010/main" val="3780544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1CDB32-B564-4C3C-99FD-142ADE855711}"/>
              </a:ext>
            </a:extLst>
          </p:cNvPr>
          <p:cNvSpPr/>
          <p:nvPr/>
        </p:nvSpPr>
        <p:spPr>
          <a:xfrm>
            <a:off x="1555503" y="331341"/>
            <a:ext cx="6388347" cy="22467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30ACEC">
                    <a:lumMod val="75000"/>
                  </a:srgbClr>
                </a:solidFill>
                <a:effectLst/>
                <a:uLnTx/>
                <a:uFillTx/>
                <a:latin typeface="Corbel" panose="020B0503020204020204"/>
                <a:ea typeface="+mn-ea"/>
                <a:cs typeface="+mn-cs"/>
              </a:rPr>
              <a:t>Rossie</a:t>
            </a:r>
            <a:r>
              <a:rPr kumimoji="0" lang="en-US" sz="2800" b="1" i="0" u="none" strike="noStrike" kern="1200" cap="none" spc="0" normalizeH="0" baseline="0" noProof="0" dirty="0" smtClean="0">
                <a:ln>
                  <a:noFill/>
                </a:ln>
                <a:solidFill>
                  <a:srgbClr val="30ACEC">
                    <a:lumMod val="75000"/>
                  </a:srgbClr>
                </a:solidFill>
                <a:effectLst/>
                <a:uLnTx/>
                <a:uFillTx/>
                <a:latin typeface="Corbel" panose="020B0503020204020204"/>
                <a:ea typeface="+mn-ea"/>
                <a:cs typeface="+mn-cs"/>
              </a:rPr>
              <a:t> T. Hollis Main Book # 3</a:t>
            </a:r>
            <a:endParaRPr kumimoji="0" lang="en-US" sz="2800" b="1" i="0" u="none" strike="noStrike" kern="1200" cap="none" spc="0" normalizeH="0" baseline="0" noProof="0" dirty="0">
              <a:ln>
                <a:noFill/>
              </a:ln>
              <a:solidFill>
                <a:srgbClr val="30ACEC">
                  <a:lumMod val="75000"/>
                </a:srgbClr>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30ACEC">
                    <a:lumMod val="50000"/>
                  </a:srgbClr>
                </a:solidFill>
                <a:latin typeface="Corbel" panose="020B0503020204020204"/>
              </a:rPr>
              <a:t>Prayer Works: A Prayer Strategy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30ACEC">
                    <a:lumMod val="50000"/>
                  </a:srgbClr>
                </a:solidFill>
                <a:latin typeface="Corbel" panose="020B0503020204020204"/>
              </a:rPr>
              <a:t> for Kids</a:t>
            </a:r>
            <a:endParaRPr kumimoji="0" lang="en-US" sz="2800" b="1" i="0" u="none" strike="noStrike" kern="1200" cap="none" spc="0" normalizeH="0" baseline="0" noProof="0" dirty="0">
              <a:ln>
                <a:noFill/>
              </a:ln>
              <a:solidFill>
                <a:srgbClr val="30ACEC">
                  <a:lumMod val="50000"/>
                </a:srgbClr>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0ACEC">
                    <a:lumMod val="75000"/>
                  </a:srgbClr>
                </a:solidFill>
                <a:effectLst/>
                <a:uLnTx/>
                <a:uFillTx/>
                <a:latin typeface="Corbel" panose="020B0503020204020204"/>
                <a:ea typeface="+mn-ea"/>
                <a:cs typeface="+mn-cs"/>
              </a:rPr>
              <a:t>Author: </a:t>
            </a:r>
            <a:r>
              <a:rPr lang="en-US" sz="2800" b="1" dirty="0" smtClean="0">
                <a:solidFill>
                  <a:srgbClr val="30ACEC">
                    <a:lumMod val="75000"/>
                  </a:srgbClr>
                </a:solidFill>
                <a:latin typeface="Corbel" panose="020B0503020204020204"/>
              </a:rPr>
              <a:t>Alex Kendrick, Stephen Kendrick, and Amy Parker</a:t>
            </a:r>
            <a:endParaRPr kumimoji="0" lang="en-US" sz="2800" b="0" i="0" u="none" strike="noStrike" kern="1200" cap="none" spc="0" normalizeH="0" baseline="0" noProof="0" dirty="0">
              <a:ln>
                <a:noFill/>
              </a:ln>
              <a:solidFill>
                <a:srgbClr val="30ACEC">
                  <a:lumMod val="75000"/>
                </a:srgbClr>
              </a:solidFill>
              <a:effectLst/>
              <a:uLnTx/>
              <a:uFillTx/>
              <a:latin typeface="Corbel" panose="020B0503020204020204"/>
              <a:ea typeface="+mn-ea"/>
              <a:cs typeface="+mn-cs"/>
            </a:endParaRPr>
          </a:p>
        </p:txBody>
      </p:sp>
      <p:sp>
        <p:nvSpPr>
          <p:cNvPr id="8" name="Content Placeholder 3">
            <a:extLst>
              <a:ext uri="{FF2B5EF4-FFF2-40B4-BE49-F238E27FC236}">
                <a16:creationId xmlns:a16="http://schemas.microsoft.com/office/drawing/2014/main" id="{AD41541C-10DD-4690-B97D-7FAEF12DCF74}"/>
              </a:ext>
            </a:extLst>
          </p:cNvPr>
          <p:cNvSpPr txBox="1">
            <a:spLocks/>
          </p:cNvSpPr>
          <p:nvPr/>
        </p:nvSpPr>
        <p:spPr>
          <a:xfrm>
            <a:off x="1204643" y="2844424"/>
            <a:ext cx="6053407" cy="3320680"/>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30ACEC">
                  <a:lumMod val="75000"/>
                </a:srgbClr>
              </a:buClr>
              <a:buSzPct val="145000"/>
              <a:buFont typeface="Arial" panose="020B0604020202020204" pitchFamily="34" charset="0"/>
              <a:buChar char="•"/>
              <a:tabLst/>
              <a:defRPr/>
            </a:pPr>
            <a:r>
              <a:rPr kumimoji="0" lang="en-US" sz="2600" b="1" i="0" u="none" strike="noStrike" kern="1200" cap="none" spc="0" normalizeH="0" baseline="0" noProof="0" dirty="0" smtClean="0">
                <a:ln>
                  <a:noFill/>
                </a:ln>
                <a:solidFill>
                  <a:prstClr val="black"/>
                </a:solidFill>
                <a:effectLst/>
                <a:uLnTx/>
                <a:uFillTx/>
                <a:latin typeface="Corbel" panose="020B0503020204020204"/>
                <a:ea typeface="+mn-ea"/>
                <a:cs typeface="+mn-cs"/>
              </a:rPr>
              <a:t>Description of the Book: </a:t>
            </a:r>
            <a:r>
              <a:rPr kumimoji="0" lang="en-US" sz="2600" i="0" u="none" strike="noStrike" kern="1200" cap="none" spc="0" normalizeH="0" baseline="0" noProof="0" dirty="0" smtClean="0">
                <a:ln>
                  <a:noFill/>
                </a:ln>
                <a:solidFill>
                  <a:prstClr val="black"/>
                </a:solidFill>
                <a:effectLst/>
                <a:uLnTx/>
                <a:uFillTx/>
                <a:latin typeface="Corbel" panose="020B0503020204020204"/>
                <a:ea typeface="+mn-ea"/>
                <a:cs typeface="+mn-cs"/>
              </a:rPr>
              <a:t>This companion book to the movie War Room is engaging way to get children ages 8 to 12 to grow in their</a:t>
            </a:r>
            <a:r>
              <a:rPr kumimoji="0" lang="en-US" sz="2600" i="0" u="none" strike="noStrike" kern="1200" cap="none" spc="0" normalizeH="0" noProof="0" dirty="0" smtClean="0">
                <a:ln>
                  <a:noFill/>
                </a:ln>
                <a:solidFill>
                  <a:prstClr val="black"/>
                </a:solidFill>
                <a:effectLst/>
                <a:uLnTx/>
                <a:uFillTx/>
                <a:latin typeface="Corbel" panose="020B0503020204020204"/>
                <a:ea typeface="+mn-ea"/>
                <a:cs typeface="+mn-cs"/>
              </a:rPr>
              <a:t> prayer life. Lots of great explanations are combined with fun activities.</a:t>
            </a:r>
            <a:endParaRPr kumimoji="0" lang="en-US" sz="2600" i="0" u="none" strike="noStrike" kern="1200" cap="none" spc="0" normalizeH="0" baseline="0" noProof="0" dirty="0" smtClean="0">
              <a:ln>
                <a:noFill/>
              </a:ln>
              <a:solidFill>
                <a:prstClr val="black"/>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ct val="20000"/>
              </a:spcBef>
              <a:spcAft>
                <a:spcPts val="600"/>
              </a:spcAft>
              <a:buClr>
                <a:srgbClr val="30ACEC">
                  <a:lumMod val="75000"/>
                </a:srgbClr>
              </a:buClr>
              <a:buSzPct val="145000"/>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orbel" panose="020B0503020204020204"/>
                <a:ea typeface="+mn-ea"/>
                <a:cs typeface="+mn-cs"/>
              </a:rPr>
              <a:t>$10</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endPar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3" name="Picture 2"/>
          <p:cNvPicPr>
            <a:picLocks noChangeAspect="1"/>
          </p:cNvPicPr>
          <p:nvPr/>
        </p:nvPicPr>
        <p:blipFill>
          <a:blip r:embed="rId3"/>
          <a:stretch>
            <a:fillRect/>
          </a:stretch>
        </p:blipFill>
        <p:spPr>
          <a:xfrm>
            <a:off x="7258050" y="388491"/>
            <a:ext cx="4362450" cy="6042927"/>
          </a:xfrm>
          <a:prstGeom prst="rect">
            <a:avLst/>
          </a:prstGeom>
        </p:spPr>
      </p:pic>
    </p:spTree>
    <p:extLst>
      <p:ext uri="{BB962C8B-B14F-4D97-AF65-F5344CB8AC3E}">
        <p14:creationId xmlns:p14="http://schemas.microsoft.com/office/powerpoint/2010/main" val="901562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2719-A33B-41B2-A509-F5E3E6287EAA}"/>
              </a:ext>
            </a:extLst>
          </p:cNvPr>
          <p:cNvSpPr>
            <a:spLocks noGrp="1"/>
          </p:cNvSpPr>
          <p:nvPr>
            <p:ph type="title"/>
          </p:nvPr>
        </p:nvSpPr>
        <p:spPr>
          <a:xfrm>
            <a:off x="1201378" y="0"/>
            <a:ext cx="4593631" cy="1276553"/>
          </a:xfrm>
        </p:spPr>
        <p:txBody>
          <a:bodyPr>
            <a:normAutofit/>
          </a:bodyPr>
          <a:lstStyle/>
          <a:p>
            <a:r>
              <a:rPr lang="en-US" dirty="0"/>
              <a:t>Special Thanks </a:t>
            </a:r>
            <a:r>
              <a:rPr lang="en-US" dirty="0" smtClean="0"/>
              <a:t>To…</a:t>
            </a:r>
            <a:endParaRPr lang="en-US" dirty="0"/>
          </a:p>
        </p:txBody>
      </p:sp>
      <p:sp>
        <p:nvSpPr>
          <p:cNvPr id="8" name="Content Placeholder 7">
            <a:extLst>
              <a:ext uri="{FF2B5EF4-FFF2-40B4-BE49-F238E27FC236}">
                <a16:creationId xmlns:a16="http://schemas.microsoft.com/office/drawing/2014/main" id="{628F356D-6C3A-480C-8A2B-B56EFB7CFBEE}"/>
              </a:ext>
            </a:extLst>
          </p:cNvPr>
          <p:cNvSpPr>
            <a:spLocks noGrp="1"/>
          </p:cNvSpPr>
          <p:nvPr>
            <p:ph idx="1"/>
          </p:nvPr>
        </p:nvSpPr>
        <p:spPr>
          <a:xfrm>
            <a:off x="926444" y="1104900"/>
            <a:ext cx="5981700" cy="5753100"/>
          </a:xfrm>
        </p:spPr>
        <p:txBody>
          <a:bodyPr>
            <a:normAutofit/>
          </a:bodyPr>
          <a:lstStyle/>
          <a:p>
            <a:pPr marL="0" indent="0" algn="ctr">
              <a:buNone/>
            </a:pPr>
            <a:r>
              <a:rPr lang="en-US" sz="2800" dirty="0" smtClean="0"/>
              <a:t>Missionary </a:t>
            </a:r>
            <a:r>
              <a:rPr lang="en-US" sz="2800" dirty="0"/>
              <a:t>Institute Directors</a:t>
            </a:r>
          </a:p>
          <a:p>
            <a:pPr algn="ctr"/>
            <a:r>
              <a:rPr lang="en-US" b="1" dirty="0"/>
              <a:t>Nitra </a:t>
            </a:r>
            <a:r>
              <a:rPr lang="en-US" b="1" dirty="0" err="1" smtClean="0"/>
              <a:t>Threadgill</a:t>
            </a:r>
            <a:r>
              <a:rPr lang="en-US" b="1" dirty="0"/>
              <a:t>….1st</a:t>
            </a:r>
          </a:p>
          <a:p>
            <a:pPr algn="ctr"/>
            <a:r>
              <a:rPr lang="en-US" b="1" dirty="0"/>
              <a:t>Wanda Henry…2nd</a:t>
            </a:r>
          </a:p>
          <a:p>
            <a:pPr algn="ctr"/>
            <a:r>
              <a:rPr lang="en-US" b="1" dirty="0"/>
              <a:t>Eleanor Ellis….3rd</a:t>
            </a:r>
          </a:p>
          <a:p>
            <a:pPr algn="ctr"/>
            <a:r>
              <a:rPr lang="en-US" b="1" dirty="0"/>
              <a:t>Annie Williams…4th</a:t>
            </a:r>
          </a:p>
          <a:p>
            <a:pPr algn="ctr"/>
            <a:r>
              <a:rPr lang="en-US" b="1" dirty="0"/>
              <a:t>Tiffanie </a:t>
            </a:r>
            <a:r>
              <a:rPr lang="en-US" b="1" dirty="0" smtClean="0"/>
              <a:t>E. Thompson</a:t>
            </a:r>
            <a:r>
              <a:rPr lang="en-US" b="1" dirty="0"/>
              <a:t>….5th</a:t>
            </a:r>
          </a:p>
          <a:p>
            <a:pPr algn="ctr"/>
            <a:r>
              <a:rPr lang="en-US" b="1" dirty="0"/>
              <a:t>Jacqueline Carter….6th</a:t>
            </a:r>
          </a:p>
          <a:p>
            <a:pPr algn="ctr"/>
            <a:r>
              <a:rPr lang="en-US" b="1" dirty="0"/>
              <a:t>Rev. Carole Richardson….7th</a:t>
            </a:r>
          </a:p>
          <a:p>
            <a:pPr algn="ctr"/>
            <a:r>
              <a:rPr lang="en-US" b="1" dirty="0"/>
              <a:t>Linda </a:t>
            </a:r>
            <a:r>
              <a:rPr lang="en-US" b="1" dirty="0" smtClean="0"/>
              <a:t>Woolridge</a:t>
            </a:r>
            <a:r>
              <a:rPr lang="en-US" b="1" dirty="0"/>
              <a:t>….8th</a:t>
            </a:r>
          </a:p>
          <a:p>
            <a:pPr algn="ctr"/>
            <a:r>
              <a:rPr lang="en-US" b="1" dirty="0"/>
              <a:t>Danette  Armstead….. 9th</a:t>
            </a:r>
          </a:p>
          <a:p>
            <a:endParaRPr lang="en-US" sz="1800" dirty="0"/>
          </a:p>
        </p:txBody>
      </p:sp>
      <p:pic>
        <p:nvPicPr>
          <p:cNvPr id="4" name="Content Placeholder 5" descr="A picture containing wheel, bicycle&#10;&#10;Description automatically generated">
            <a:extLst>
              <a:ext uri="{FF2B5EF4-FFF2-40B4-BE49-F238E27FC236}">
                <a16:creationId xmlns:a16="http://schemas.microsoft.com/office/drawing/2014/main" id="{B8D1ABFC-90F7-445A-8AD5-BD5FE85BB9E4}"/>
              </a:ext>
            </a:extLst>
          </p:cNvPr>
          <p:cNvPicPr>
            <a:picLocks noChangeAspect="1"/>
          </p:cNvPicPr>
          <p:nvPr/>
        </p:nvPicPr>
        <p:blipFill rotWithShape="1">
          <a:blip r:embed="rId3"/>
          <a:srcRect l="1898" r="11613" b="-1"/>
          <a:stretch/>
        </p:blipFill>
        <p:spPr>
          <a:xfrm>
            <a:off x="6534150" y="957723"/>
            <a:ext cx="5314950" cy="4698411"/>
          </a:xfrm>
          <a:prstGeom prst="rect">
            <a:avLst/>
          </a:prstGeom>
          <a:effectLst/>
        </p:spPr>
      </p:pic>
    </p:spTree>
    <p:extLst>
      <p:ext uri="{BB962C8B-B14F-4D97-AF65-F5344CB8AC3E}">
        <p14:creationId xmlns:p14="http://schemas.microsoft.com/office/powerpoint/2010/main" val="1753257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D11FD5-0BA8-4E14-86FE-17AA100EFC07}"/>
              </a:ext>
            </a:extLst>
          </p:cNvPr>
          <p:cNvSpPr>
            <a:spLocks noGrp="1"/>
          </p:cNvSpPr>
          <p:nvPr>
            <p:ph type="title"/>
          </p:nvPr>
        </p:nvSpPr>
        <p:spPr>
          <a:xfrm>
            <a:off x="1484309" y="209551"/>
            <a:ext cx="10018713" cy="1314450"/>
          </a:xfrm>
        </p:spPr>
        <p:txBody>
          <a:bodyPr/>
          <a:lstStyle/>
          <a:p>
            <a:r>
              <a:rPr lang="en-US" dirty="0" smtClean="0"/>
              <a:t>“New”-age Supplemental Material/Resources</a:t>
            </a:r>
            <a:endParaRPr lang="en-US" dirty="0"/>
          </a:p>
        </p:txBody>
      </p:sp>
      <p:sp>
        <p:nvSpPr>
          <p:cNvPr id="6" name="Content Placeholder 5">
            <a:extLst>
              <a:ext uri="{FF2B5EF4-FFF2-40B4-BE49-F238E27FC236}">
                <a16:creationId xmlns:a16="http://schemas.microsoft.com/office/drawing/2014/main" id="{3DF43305-23E3-48D0-96F9-F9B491817F5F}"/>
              </a:ext>
            </a:extLst>
          </p:cNvPr>
          <p:cNvSpPr>
            <a:spLocks noGrp="1"/>
          </p:cNvSpPr>
          <p:nvPr>
            <p:ph idx="1"/>
          </p:nvPr>
        </p:nvSpPr>
        <p:spPr>
          <a:xfrm>
            <a:off x="1484308" y="1424421"/>
            <a:ext cx="10018713" cy="5056910"/>
          </a:xfrm>
        </p:spPr>
        <p:txBody>
          <a:bodyPr>
            <a:normAutofit fontScale="62500" lnSpcReduction="20000"/>
          </a:bodyPr>
          <a:lstStyle/>
          <a:p>
            <a:r>
              <a:rPr lang="en-US" sz="3400" dirty="0" smtClean="0"/>
              <a:t>Study Guides have an overall theme of:</a:t>
            </a:r>
          </a:p>
          <a:p>
            <a:pPr lvl="1"/>
            <a:r>
              <a:rPr lang="en-US" sz="3400" b="1" dirty="0" smtClean="0"/>
              <a:t>Growth, Development, Acceptance, Perseverance &amp; Reflection</a:t>
            </a:r>
          </a:p>
          <a:p>
            <a:pPr lvl="1"/>
            <a:r>
              <a:rPr lang="en-US" sz="3400" dirty="0" smtClean="0"/>
              <a:t>New-age supplemental materials that could engage the newer generation while opening the eyes of the more seasons ones </a:t>
            </a:r>
            <a:r>
              <a:rPr lang="en-US" sz="3400" dirty="0" smtClean="0">
                <a:sym typeface="Wingdings" panose="05000000000000000000" pitchFamily="2" charset="2"/>
              </a:rPr>
              <a:t></a:t>
            </a:r>
          </a:p>
          <a:p>
            <a:pPr marL="971550" lvl="1" indent="-514350">
              <a:buFont typeface="+mj-lt"/>
              <a:buAutoNum type="romanUcPeriod"/>
            </a:pPr>
            <a:r>
              <a:rPr lang="en-US" sz="3400" dirty="0" smtClean="0">
                <a:sym typeface="Wingdings" panose="05000000000000000000" pitchFamily="2" charset="2"/>
              </a:rPr>
              <a:t>Podcasts</a:t>
            </a:r>
          </a:p>
          <a:p>
            <a:pPr marL="971550" lvl="1" indent="-514350">
              <a:buFont typeface="+mj-lt"/>
              <a:buAutoNum type="romanUcPeriod"/>
            </a:pPr>
            <a:r>
              <a:rPr lang="en-US" sz="3400" dirty="0" smtClean="0">
                <a:sym typeface="Wingdings" panose="05000000000000000000" pitchFamily="2" charset="2"/>
              </a:rPr>
              <a:t>Inter-web Series:</a:t>
            </a:r>
          </a:p>
          <a:p>
            <a:pPr marL="1428750" lvl="2" indent="-514350">
              <a:buFont typeface="+mj-lt"/>
              <a:buAutoNum type="romanUcPeriod"/>
            </a:pPr>
            <a:r>
              <a:rPr lang="en-US" sz="3400" dirty="0" err="1" smtClean="0">
                <a:sym typeface="Wingdings" panose="05000000000000000000" pitchFamily="2" charset="2"/>
              </a:rPr>
              <a:t>Tedtalks</a:t>
            </a:r>
            <a:r>
              <a:rPr lang="en-US" sz="3400" dirty="0" smtClean="0">
                <a:sym typeface="Wingdings" panose="05000000000000000000" pitchFamily="2" charset="2"/>
              </a:rPr>
              <a:t> </a:t>
            </a:r>
          </a:p>
          <a:p>
            <a:pPr marL="1428750" lvl="2" indent="-514350">
              <a:buFont typeface="+mj-lt"/>
              <a:buAutoNum type="romanUcPeriod"/>
            </a:pPr>
            <a:r>
              <a:rPr lang="en-US" sz="3400" dirty="0" smtClean="0">
                <a:sym typeface="Wingdings" panose="05000000000000000000" pitchFamily="2" charset="2"/>
              </a:rPr>
              <a:t>Red Table Talk</a:t>
            </a:r>
          </a:p>
          <a:p>
            <a:pPr marL="1428750" lvl="2" indent="-514350">
              <a:buFont typeface="+mj-lt"/>
              <a:buAutoNum type="romanUcPeriod"/>
            </a:pPr>
            <a:r>
              <a:rPr lang="en-US" sz="3400" dirty="0" smtClean="0">
                <a:sym typeface="Wingdings" panose="05000000000000000000" pitchFamily="2" charset="2"/>
              </a:rPr>
              <a:t>YouTube</a:t>
            </a:r>
          </a:p>
          <a:p>
            <a:pPr marL="971550" lvl="1" indent="-514350">
              <a:buFont typeface="+mj-lt"/>
              <a:buAutoNum type="romanUcPeriod"/>
            </a:pPr>
            <a:r>
              <a:rPr lang="en-US" sz="3400" dirty="0" smtClean="0">
                <a:sym typeface="Wingdings" panose="05000000000000000000" pitchFamily="2" charset="2"/>
              </a:rPr>
              <a:t>Self-help activities </a:t>
            </a:r>
          </a:p>
          <a:p>
            <a:pPr marL="1428750" lvl="2" indent="-514350">
              <a:buFont typeface="+mj-lt"/>
              <a:buAutoNum type="romanUcPeriod"/>
            </a:pPr>
            <a:r>
              <a:rPr lang="en-US" sz="3400" dirty="0" smtClean="0">
                <a:sym typeface="Wingdings" panose="05000000000000000000" pitchFamily="2" charset="2"/>
              </a:rPr>
              <a:t>Puzzles</a:t>
            </a:r>
          </a:p>
          <a:p>
            <a:pPr marL="1428750" lvl="2" indent="-514350">
              <a:buFont typeface="+mj-lt"/>
              <a:buAutoNum type="romanUcPeriod"/>
            </a:pPr>
            <a:r>
              <a:rPr lang="en-US" sz="3400" dirty="0" smtClean="0">
                <a:sym typeface="Wingdings" panose="05000000000000000000" pitchFamily="2" charset="2"/>
              </a:rPr>
              <a:t>Vision Boards</a:t>
            </a:r>
          </a:p>
          <a:p>
            <a:pPr marL="0" indent="0">
              <a:buNone/>
            </a:pPr>
            <a:r>
              <a:rPr lang="en-US" dirty="0" smtClean="0">
                <a:sym typeface="Wingdings" panose="05000000000000000000" pitchFamily="2" charset="2"/>
              </a:rPr>
              <a:t>  </a:t>
            </a:r>
            <a:endParaRPr lang="en-US" dirty="0">
              <a:sym typeface="Wingdings" panose="05000000000000000000" pitchFamily="2" charset="2"/>
            </a:endParaRPr>
          </a:p>
        </p:txBody>
      </p:sp>
      <p:pic>
        <p:nvPicPr>
          <p:cNvPr id="2" name="Picture 1"/>
          <p:cNvPicPr>
            <a:picLocks noChangeAspect="1"/>
          </p:cNvPicPr>
          <p:nvPr/>
        </p:nvPicPr>
        <p:blipFill>
          <a:blip r:embed="rId3"/>
          <a:stretch>
            <a:fillRect/>
          </a:stretch>
        </p:blipFill>
        <p:spPr>
          <a:xfrm>
            <a:off x="8792044" y="3164478"/>
            <a:ext cx="3045146" cy="2257833"/>
          </a:xfrm>
          <a:prstGeom prst="rect">
            <a:avLst/>
          </a:prstGeom>
        </p:spPr>
      </p:pic>
      <p:pic>
        <p:nvPicPr>
          <p:cNvPr id="4" name="Picture 3"/>
          <p:cNvPicPr>
            <a:picLocks noChangeAspect="1"/>
          </p:cNvPicPr>
          <p:nvPr/>
        </p:nvPicPr>
        <p:blipFill>
          <a:blip r:embed="rId4"/>
          <a:stretch>
            <a:fillRect/>
          </a:stretch>
        </p:blipFill>
        <p:spPr>
          <a:xfrm>
            <a:off x="7202487" y="4741273"/>
            <a:ext cx="2047875" cy="2105025"/>
          </a:xfrm>
          <a:prstGeom prst="rect">
            <a:avLst/>
          </a:prstGeom>
        </p:spPr>
      </p:pic>
    </p:spTree>
    <p:extLst>
      <p:ext uri="{BB962C8B-B14F-4D97-AF65-F5344CB8AC3E}">
        <p14:creationId xmlns:p14="http://schemas.microsoft.com/office/powerpoint/2010/main" val="2341429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474" y="96982"/>
            <a:ext cx="10018713" cy="1210704"/>
          </a:xfrm>
        </p:spPr>
        <p:txBody>
          <a:bodyPr/>
          <a:lstStyle/>
          <a:p>
            <a:r>
              <a:rPr lang="en-US" dirty="0" smtClean="0"/>
              <a:t>Interweb Series: TED Talks</a:t>
            </a:r>
            <a:endParaRPr lang="en-US" dirty="0"/>
          </a:p>
        </p:txBody>
      </p:sp>
      <p:pic>
        <p:nvPicPr>
          <p:cNvPr id="4" name="X4Qm9cGRub0"/>
          <p:cNvPicPr>
            <a:picLocks noGrp="1" noRot="1" noChangeAspect="1"/>
          </p:cNvPicPr>
          <p:nvPr>
            <p:ph idx="1"/>
            <a:videoFile r:link="rId1"/>
          </p:nvPr>
        </p:nvPicPr>
        <p:blipFill>
          <a:blip r:embed="rId4"/>
          <a:stretch>
            <a:fillRect/>
          </a:stretch>
        </p:blipFill>
        <p:spPr>
          <a:xfrm>
            <a:off x="1772790" y="1666232"/>
            <a:ext cx="8881356" cy="4584367"/>
          </a:xfrm>
          <a:prstGeom prst="rect">
            <a:avLst/>
          </a:prstGeom>
        </p:spPr>
      </p:pic>
      <p:sp>
        <p:nvSpPr>
          <p:cNvPr id="5" name="TextBox 4"/>
          <p:cNvSpPr txBox="1"/>
          <p:nvPr/>
        </p:nvSpPr>
        <p:spPr>
          <a:xfrm>
            <a:off x="1365313" y="1107631"/>
            <a:ext cx="9779435" cy="400110"/>
          </a:xfrm>
          <a:prstGeom prst="rect">
            <a:avLst/>
          </a:prstGeom>
          <a:noFill/>
        </p:spPr>
        <p:txBody>
          <a:bodyPr wrap="square" rtlCol="0">
            <a:spAutoFit/>
          </a:bodyPr>
          <a:lstStyle/>
          <a:p>
            <a:pPr algn="ctr"/>
            <a:r>
              <a:rPr lang="en-US" sz="2000" dirty="0" err="1" smtClean="0"/>
              <a:t>Brene</a:t>
            </a:r>
            <a:r>
              <a:rPr lang="en-US" sz="2000" dirty="0" smtClean="0"/>
              <a:t> Brown discusses the power of Vulnerability, June 2010 in Houston Texas</a:t>
            </a:r>
            <a:endParaRPr lang="en-US" sz="2000" dirty="0"/>
          </a:p>
        </p:txBody>
      </p:sp>
      <p:sp>
        <p:nvSpPr>
          <p:cNvPr id="6" name="TextBox 5"/>
          <p:cNvSpPr txBox="1"/>
          <p:nvPr/>
        </p:nvSpPr>
        <p:spPr>
          <a:xfrm>
            <a:off x="4862945" y="6409090"/>
            <a:ext cx="2396837" cy="369332"/>
          </a:xfrm>
          <a:prstGeom prst="rect">
            <a:avLst/>
          </a:prstGeom>
          <a:noFill/>
        </p:spPr>
        <p:txBody>
          <a:bodyPr wrap="square" rtlCol="0">
            <a:spAutoFit/>
          </a:bodyPr>
          <a:lstStyle/>
          <a:p>
            <a:r>
              <a:rPr lang="en-US" dirty="0">
                <a:hlinkClick r:id="rId5"/>
              </a:rPr>
              <a:t>https://www.ted.com</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3446415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2912-92C5-4A06-884B-D7A85673A474}"/>
              </a:ext>
            </a:extLst>
          </p:cNvPr>
          <p:cNvSpPr>
            <a:spLocks noGrp="1"/>
          </p:cNvSpPr>
          <p:nvPr>
            <p:ph type="title"/>
          </p:nvPr>
        </p:nvSpPr>
        <p:spPr>
          <a:xfrm>
            <a:off x="5862349" y="311727"/>
            <a:ext cx="6066416" cy="949037"/>
          </a:xfrm>
        </p:spPr>
        <p:txBody>
          <a:bodyPr/>
          <a:lstStyle/>
          <a:p>
            <a:r>
              <a:rPr lang="en-US" dirty="0"/>
              <a:t>Vision </a:t>
            </a:r>
            <a:r>
              <a:rPr lang="en-US" dirty="0" smtClean="0"/>
              <a:t>Boards</a:t>
            </a:r>
            <a:endParaRPr lang="en-US" dirty="0"/>
          </a:p>
        </p:txBody>
      </p:sp>
      <p:sp>
        <p:nvSpPr>
          <p:cNvPr id="3" name="Content Placeholder 2">
            <a:extLst>
              <a:ext uri="{FF2B5EF4-FFF2-40B4-BE49-F238E27FC236}">
                <a16:creationId xmlns:a16="http://schemas.microsoft.com/office/drawing/2014/main" id="{97084278-B84A-4C07-B202-5EE1D6B2B67B}"/>
              </a:ext>
            </a:extLst>
          </p:cNvPr>
          <p:cNvSpPr>
            <a:spLocks noGrp="1"/>
          </p:cNvSpPr>
          <p:nvPr>
            <p:ph idx="1"/>
          </p:nvPr>
        </p:nvSpPr>
        <p:spPr>
          <a:xfrm>
            <a:off x="1326287" y="1565564"/>
            <a:ext cx="10172985" cy="4156364"/>
          </a:xfrm>
        </p:spPr>
        <p:txBody>
          <a:bodyPr>
            <a:normAutofit fontScale="92500" lnSpcReduction="20000"/>
          </a:bodyPr>
          <a:lstStyle/>
          <a:p>
            <a:pPr marL="0" indent="0">
              <a:buNone/>
            </a:pPr>
            <a:r>
              <a:rPr lang="en-US" dirty="0"/>
              <a:t>HOW CAN THEY HELP YOU ACHIEVE YOUR GOALS? In five ways: They: </a:t>
            </a:r>
            <a:r>
              <a:rPr lang="en-US" dirty="0" smtClean="0"/>
              <a:t> </a:t>
            </a:r>
            <a:endParaRPr lang="en-US" dirty="0"/>
          </a:p>
          <a:p>
            <a:pPr marL="0" indent="0">
              <a:lnSpc>
                <a:spcPct val="150000"/>
              </a:lnSpc>
              <a:buNone/>
            </a:pPr>
            <a:r>
              <a:rPr lang="en-US" dirty="0" smtClean="0"/>
              <a:t>	√  Serve </a:t>
            </a:r>
            <a:r>
              <a:rPr lang="en-US" dirty="0"/>
              <a:t>as a great visual reminder of what it is you truly want. </a:t>
            </a:r>
          </a:p>
          <a:p>
            <a:pPr marL="0" indent="0">
              <a:lnSpc>
                <a:spcPct val="150000"/>
              </a:lnSpc>
              <a:buNone/>
            </a:pPr>
            <a:r>
              <a:rPr lang="en-US" dirty="0" smtClean="0"/>
              <a:t>	√  Drive </a:t>
            </a:r>
            <a:r>
              <a:rPr lang="en-US" dirty="0"/>
              <a:t>the message about what it is you want deep into your subconscious mind. </a:t>
            </a:r>
            <a:r>
              <a:rPr lang="en-US" dirty="0" smtClean="0"/>
              <a:t> </a:t>
            </a:r>
            <a:endParaRPr lang="en-US" dirty="0"/>
          </a:p>
          <a:p>
            <a:pPr marL="0" indent="0">
              <a:lnSpc>
                <a:spcPct val="150000"/>
              </a:lnSpc>
              <a:buNone/>
            </a:pPr>
            <a:r>
              <a:rPr lang="en-US" dirty="0" smtClean="0"/>
              <a:t>	√ Program </a:t>
            </a:r>
            <a:r>
              <a:rPr lang="en-US" dirty="0"/>
              <a:t>the reticular activating system in your brain to notice resources that will </a:t>
            </a:r>
            <a:r>
              <a:rPr lang="en-US" dirty="0" smtClean="0"/>
              <a:t>	help you achieve </a:t>
            </a:r>
            <a:r>
              <a:rPr lang="en-US" dirty="0"/>
              <a:t>your goals – resources that you hadn't noticed before. </a:t>
            </a:r>
            <a:r>
              <a:rPr lang="en-US" dirty="0" smtClean="0"/>
              <a:t> </a:t>
            </a:r>
            <a:endParaRPr lang="en-US" dirty="0"/>
          </a:p>
          <a:p>
            <a:pPr marL="0" indent="0">
              <a:lnSpc>
                <a:spcPct val="150000"/>
              </a:lnSpc>
              <a:buNone/>
            </a:pPr>
            <a:r>
              <a:rPr lang="en-US" dirty="0" smtClean="0"/>
              <a:t>	√ Attract </a:t>
            </a:r>
            <a:r>
              <a:rPr lang="en-US" dirty="0"/>
              <a:t>to you the very resources and people that you need to achieve your goals. </a:t>
            </a:r>
            <a:r>
              <a:rPr lang="en-US" dirty="0" smtClean="0"/>
              <a:t> </a:t>
            </a:r>
            <a:endParaRPr lang="en-US" dirty="0"/>
          </a:p>
          <a:p>
            <a:pPr marL="0" indent="0">
              <a:lnSpc>
                <a:spcPct val="150000"/>
              </a:lnSpc>
              <a:buNone/>
            </a:pPr>
            <a:r>
              <a:rPr lang="en-US" dirty="0" smtClean="0"/>
              <a:t>	√  Motivate </a:t>
            </a:r>
            <a:r>
              <a:rPr lang="en-US" dirty="0"/>
              <a:t>you to take action to achieve your goals. </a:t>
            </a:r>
          </a:p>
          <a:p>
            <a:pPr marL="0" indent="0">
              <a:buNone/>
            </a:pPr>
            <a:r>
              <a:rPr lang="en-US" dirty="0" smtClean="0"/>
              <a:t> </a:t>
            </a:r>
            <a:endParaRPr lang="en-US" dirty="0"/>
          </a:p>
        </p:txBody>
      </p:sp>
    </p:spTree>
    <p:extLst>
      <p:ext uri="{BB962C8B-B14F-4D97-AF65-F5344CB8AC3E}">
        <p14:creationId xmlns:p14="http://schemas.microsoft.com/office/powerpoint/2010/main" val="320090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
                                            <p:txEl>
                                              <p:pRg st="1" end="1"/>
                                            </p:txEl>
                                          </p:spTgt>
                                        </p:tgtEl>
                                      </p:cBhvr>
                                    </p:animEffect>
                                    <p:anim calcmode="lin" valueType="num">
                                      <p:cBhvr>
                                        <p:cTn id="12"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3">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1" end="1"/>
                                            </p:txEl>
                                          </p:spTgt>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3">
                                            <p:txEl>
                                              <p:pRg st="2" end="2"/>
                                            </p:txEl>
                                          </p:spTgt>
                                        </p:tgtEl>
                                      </p:cBhvr>
                                    </p:animEffect>
                                    <p:anim calcmode="lin" valueType="num">
                                      <p:cBhvr>
                                        <p:cTn id="17"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p:tgtEl>
                                          <p:spTgt spid="3">
                                            <p:txEl>
                                              <p:pRg st="2" end="2"/>
                                            </p:txEl>
                                          </p:spTgt>
                                        </p:tgtEl>
                                        <p:attrNameLst>
                                          <p:attrName>ppt_y</p:attrName>
                                        </p:attrNameLst>
                                      </p:cBhvr>
                                      <p:tavLst>
                                        <p:tav tm="0">
                                          <p:val>
                                            <p:strVal val="ppt_y"/>
                                          </p:val>
                                        </p:tav>
                                        <p:tav tm="100000">
                                          <p:val>
                                            <p:strVal val="ppt_y+.1"/>
                                          </p:val>
                                        </p:tav>
                                      </p:tavLst>
                                    </p:anim>
                                    <p:set>
                                      <p:cBhvr>
                                        <p:cTn id="19" dur="1" fill="hold">
                                          <p:stCondLst>
                                            <p:cond delay="999"/>
                                          </p:stCondLst>
                                        </p:cTn>
                                        <p:tgtEl>
                                          <p:spTgt spid="3">
                                            <p:txEl>
                                              <p:pRg st="2" end="2"/>
                                            </p:txEl>
                                          </p:spTgt>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3">
                                            <p:txEl>
                                              <p:pRg st="3" end="3"/>
                                            </p:txEl>
                                          </p:spTgt>
                                        </p:tgtEl>
                                      </p:cBhvr>
                                    </p:animEffect>
                                    <p:anim calcmode="lin" valueType="num">
                                      <p:cBhvr>
                                        <p:cTn id="22"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p:tgtEl>
                                          <p:spTgt spid="3">
                                            <p:txEl>
                                              <p:pRg st="3" end="3"/>
                                            </p:txEl>
                                          </p:spTgt>
                                        </p:tgtEl>
                                        <p:attrNameLst>
                                          <p:attrName>ppt_y</p:attrName>
                                        </p:attrNameLst>
                                      </p:cBhvr>
                                      <p:tavLst>
                                        <p:tav tm="0">
                                          <p:val>
                                            <p:strVal val="ppt_y"/>
                                          </p:val>
                                        </p:tav>
                                        <p:tav tm="100000">
                                          <p:val>
                                            <p:strVal val="ppt_y+.1"/>
                                          </p:val>
                                        </p:tav>
                                      </p:tavLst>
                                    </p:anim>
                                    <p:set>
                                      <p:cBhvr>
                                        <p:cTn id="24" dur="1" fill="hold">
                                          <p:stCondLst>
                                            <p:cond delay="999"/>
                                          </p:stCondLst>
                                        </p:cTn>
                                        <p:tgtEl>
                                          <p:spTgt spid="3">
                                            <p:txEl>
                                              <p:pRg st="3" end="3"/>
                                            </p:txEl>
                                          </p:spTgt>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3">
                                            <p:txEl>
                                              <p:pRg st="4" end="4"/>
                                            </p:txEl>
                                          </p:spTgt>
                                        </p:tgtEl>
                                      </p:cBhvr>
                                    </p:animEffect>
                                    <p:anim calcmode="lin" valueType="num">
                                      <p:cBhvr>
                                        <p:cTn id="27"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p:tgtEl>
                                          <p:spTgt spid="3">
                                            <p:txEl>
                                              <p:pRg st="4" end="4"/>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3">
                                            <p:txEl>
                                              <p:pRg st="4" end="4"/>
                                            </p:txEl>
                                          </p:spTgt>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3">
                                            <p:txEl>
                                              <p:pRg st="5" end="5"/>
                                            </p:txEl>
                                          </p:spTgt>
                                        </p:tgtEl>
                                      </p:cBhvr>
                                    </p:animEffect>
                                    <p:anim calcmode="lin" valueType="num">
                                      <p:cBhvr>
                                        <p:cTn id="32"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p:tgtEl>
                                          <p:spTgt spid="3">
                                            <p:txEl>
                                              <p:pRg st="5" end="5"/>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22148" y="200465"/>
            <a:ext cx="4061780" cy="5750947"/>
          </a:xfrm>
          <a:prstGeom prst="rect">
            <a:avLst/>
          </a:prstGeom>
        </p:spPr>
      </p:pic>
      <p:pic>
        <p:nvPicPr>
          <p:cNvPr id="5" name="Picture 4"/>
          <p:cNvPicPr>
            <a:picLocks noChangeAspect="1"/>
          </p:cNvPicPr>
          <p:nvPr/>
        </p:nvPicPr>
        <p:blipFill>
          <a:blip r:embed="rId4"/>
          <a:stretch>
            <a:fillRect/>
          </a:stretch>
        </p:blipFill>
        <p:spPr>
          <a:xfrm>
            <a:off x="189947" y="1483210"/>
            <a:ext cx="3682488" cy="5069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stretch>
            <a:fillRect/>
          </a:stretch>
        </p:blipFill>
        <p:spPr>
          <a:xfrm>
            <a:off x="8233641" y="1480271"/>
            <a:ext cx="3861377" cy="5072928"/>
          </a:xfrm>
          <a:prstGeom prst="rect">
            <a:avLst/>
          </a:prstGeom>
        </p:spPr>
      </p:pic>
    </p:spTree>
    <p:extLst>
      <p:ext uri="{BB962C8B-B14F-4D97-AF65-F5344CB8AC3E}">
        <p14:creationId xmlns:p14="http://schemas.microsoft.com/office/powerpoint/2010/main" val="24207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6"/>
                                        </p:tgtEl>
                                      </p:cBhvr>
                                    </p:animEffect>
                                    <p:anim calcmode="lin" valueType="num">
                                      <p:cBhvr>
                                        <p:cTn id="17" dur="1000"/>
                                        <p:tgtEl>
                                          <p:spTgt spid="6"/>
                                        </p:tgtEl>
                                        <p:attrNameLst>
                                          <p:attrName>ppt_x</p:attrName>
                                        </p:attrNameLst>
                                      </p:cBhvr>
                                      <p:tavLst>
                                        <p:tav tm="0">
                                          <p:val>
                                            <p:strVal val="ppt_x"/>
                                          </p:val>
                                        </p:tav>
                                        <p:tav tm="100000">
                                          <p:val>
                                            <p:strVal val="ppt_x"/>
                                          </p:val>
                                        </p:tav>
                                      </p:tavLst>
                                    </p:anim>
                                    <p:anim calcmode="lin" valueType="num">
                                      <p:cBhvr>
                                        <p:cTn id="18" dur="1000"/>
                                        <p:tgtEl>
                                          <p:spTgt spid="6"/>
                                        </p:tgtEl>
                                        <p:attrNameLst>
                                          <p:attrName>ppt_y</p:attrName>
                                        </p:attrNameLst>
                                      </p:cBhvr>
                                      <p:tavLst>
                                        <p:tav tm="0">
                                          <p:val>
                                            <p:strVal val="ppt_y"/>
                                          </p:val>
                                        </p:tav>
                                        <p:tav tm="100000">
                                          <p:val>
                                            <p:strVal val="ppt_y+.1"/>
                                          </p:val>
                                        </p:tav>
                                      </p:tavLst>
                                    </p:anim>
                                    <p:set>
                                      <p:cBhvr>
                                        <p:cTn id="1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547" y="166255"/>
            <a:ext cx="10018713" cy="692728"/>
          </a:xfrm>
        </p:spPr>
        <p:txBody>
          <a:bodyPr>
            <a:normAutofit fontScale="90000"/>
          </a:bodyPr>
          <a:lstStyle/>
          <a:p>
            <a:r>
              <a:rPr lang="en-US" dirty="0" smtClean="0"/>
              <a:t>Examples </a:t>
            </a:r>
            <a:r>
              <a:rPr lang="en-US" dirty="0" smtClean="0">
                <a:sym typeface="Wingdings" panose="05000000000000000000" pitchFamily="2" charset="2"/>
              </a:rPr>
              <a:t></a:t>
            </a:r>
            <a:endParaRPr lang="en-US" dirty="0"/>
          </a:p>
        </p:txBody>
      </p:sp>
      <p:pic>
        <p:nvPicPr>
          <p:cNvPr id="4" name="Picture 3"/>
          <p:cNvPicPr>
            <a:picLocks noChangeAspect="1"/>
          </p:cNvPicPr>
          <p:nvPr/>
        </p:nvPicPr>
        <p:blipFill>
          <a:blip r:embed="rId2"/>
          <a:stretch>
            <a:fillRect/>
          </a:stretch>
        </p:blipFill>
        <p:spPr>
          <a:xfrm>
            <a:off x="7353920" y="848370"/>
            <a:ext cx="4452317" cy="5873461"/>
          </a:xfrm>
          <a:prstGeom prst="rect">
            <a:avLst/>
          </a:prstGeom>
        </p:spPr>
      </p:pic>
      <p:pic>
        <p:nvPicPr>
          <p:cNvPr id="5" name="Picture 4"/>
          <p:cNvPicPr>
            <a:picLocks noChangeAspect="1"/>
          </p:cNvPicPr>
          <p:nvPr/>
        </p:nvPicPr>
        <p:blipFill>
          <a:blip r:embed="rId3"/>
          <a:stretch>
            <a:fillRect/>
          </a:stretch>
        </p:blipFill>
        <p:spPr>
          <a:xfrm>
            <a:off x="1801092" y="1704966"/>
            <a:ext cx="4950351" cy="4160270"/>
          </a:xfrm>
          <a:prstGeom prst="rect">
            <a:avLst/>
          </a:prstGeom>
        </p:spPr>
      </p:pic>
    </p:spTree>
    <p:extLst>
      <p:ext uri="{BB962C8B-B14F-4D97-AF65-F5344CB8AC3E}">
        <p14:creationId xmlns:p14="http://schemas.microsoft.com/office/powerpoint/2010/main" val="1263472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D635-C77C-454F-B08E-5BBED19B2A8C}"/>
              </a:ext>
            </a:extLst>
          </p:cNvPr>
          <p:cNvSpPr>
            <a:spLocks noGrp="1"/>
          </p:cNvSpPr>
          <p:nvPr>
            <p:ph type="title"/>
          </p:nvPr>
        </p:nvSpPr>
        <p:spPr/>
        <p:txBody>
          <a:bodyPr/>
          <a:lstStyle/>
          <a:p>
            <a:r>
              <a:rPr lang="en-US" dirty="0"/>
              <a:t>Goals for the Next Year</a:t>
            </a:r>
          </a:p>
        </p:txBody>
      </p:sp>
      <p:sp>
        <p:nvSpPr>
          <p:cNvPr id="3" name="Content Placeholder 2">
            <a:extLst>
              <a:ext uri="{FF2B5EF4-FFF2-40B4-BE49-F238E27FC236}">
                <a16:creationId xmlns:a16="http://schemas.microsoft.com/office/drawing/2014/main" id="{9E44310B-7E88-42F3-A90B-FEBEE89203D1}"/>
              </a:ext>
            </a:extLst>
          </p:cNvPr>
          <p:cNvSpPr>
            <a:spLocks noGrp="1"/>
          </p:cNvSpPr>
          <p:nvPr>
            <p:ph idx="1"/>
          </p:nvPr>
        </p:nvSpPr>
        <p:spPr>
          <a:xfrm>
            <a:off x="1484311" y="2152649"/>
            <a:ext cx="10018713" cy="3562351"/>
          </a:xfrm>
        </p:spPr>
        <p:txBody>
          <a:bodyPr/>
          <a:lstStyle/>
          <a:p>
            <a:r>
              <a:rPr lang="en-US" dirty="0" smtClean="0"/>
              <a:t>Literature to have:</a:t>
            </a:r>
          </a:p>
          <a:p>
            <a:pPr lvl="1"/>
            <a:r>
              <a:rPr lang="en-US" dirty="0" smtClean="0"/>
              <a:t>More African American and Women Authors</a:t>
            </a:r>
          </a:p>
          <a:p>
            <a:pPr lvl="1"/>
            <a:r>
              <a:rPr lang="en-US" dirty="0" smtClean="0"/>
              <a:t>Please feel free to email any book suggestions that you have to</a:t>
            </a:r>
            <a:r>
              <a:rPr lang="en-US" dirty="0" smtClean="0"/>
              <a:t>: </a:t>
            </a:r>
            <a:r>
              <a:rPr lang="en-US" dirty="0" smtClean="0">
                <a:hlinkClick r:id="rId2"/>
              </a:rPr>
              <a:t>ida.suggs@att.net</a:t>
            </a:r>
            <a:r>
              <a:rPr lang="en-US" dirty="0" smtClean="0"/>
              <a:t> </a:t>
            </a:r>
            <a:endParaRPr lang="en-US" dirty="0" smtClean="0"/>
          </a:p>
          <a:p>
            <a:r>
              <a:rPr lang="en-US" dirty="0" smtClean="0"/>
              <a:t>Continue to discover and use supplemental materials</a:t>
            </a:r>
          </a:p>
          <a:p>
            <a:pPr lvl="1"/>
            <a:r>
              <a:rPr lang="en-US" dirty="0" smtClean="0"/>
              <a:t>Allows us to continue to further our discussions and share with one another </a:t>
            </a:r>
          </a:p>
          <a:p>
            <a:pPr lvl="1"/>
            <a:r>
              <a:rPr lang="en-US" dirty="0" smtClean="0"/>
              <a:t>Connect </a:t>
            </a:r>
            <a:r>
              <a:rPr lang="en-US" dirty="0" smtClean="0"/>
              <a:t>with the </a:t>
            </a:r>
            <a:r>
              <a:rPr lang="en-US" dirty="0" smtClean="0"/>
              <a:t>younger generations </a:t>
            </a:r>
            <a:r>
              <a:rPr lang="en-US" dirty="0" smtClean="0"/>
              <a:t>and/or member of our congregation(s).</a:t>
            </a:r>
            <a:endParaRPr lang="en-US" dirty="0"/>
          </a:p>
        </p:txBody>
      </p:sp>
    </p:spTree>
    <p:extLst>
      <p:ext uri="{BB962C8B-B14F-4D97-AF65-F5344CB8AC3E}">
        <p14:creationId xmlns:p14="http://schemas.microsoft.com/office/powerpoint/2010/main" val="2052202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0H3v_RI1Qsk"/>
          <p:cNvPicPr>
            <a:picLocks noGrp="1" noRot="1" noChangeAspect="1"/>
          </p:cNvPicPr>
          <p:nvPr>
            <p:ph idx="1"/>
            <a:videoFile r:link="rId1"/>
          </p:nvPr>
        </p:nvPicPr>
        <p:blipFill>
          <a:blip r:embed="rId4"/>
          <a:stretch>
            <a:fillRect/>
          </a:stretch>
        </p:blipFill>
        <p:spPr>
          <a:xfrm>
            <a:off x="2878400" y="1905000"/>
            <a:ext cx="7230533" cy="4067175"/>
          </a:xfrm>
          <a:prstGeom prst="rect">
            <a:avLst/>
          </a:prstGeom>
        </p:spPr>
      </p:pic>
    </p:spTree>
    <p:extLst>
      <p:ext uri="{BB962C8B-B14F-4D97-AF65-F5344CB8AC3E}">
        <p14:creationId xmlns:p14="http://schemas.microsoft.com/office/powerpoint/2010/main" val="1791839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00CE-98AB-4B21-AFCB-22D9B416E011}"/>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A0DE1EF7-D6DE-4BE9-803B-69DF862BD823}"/>
              </a:ext>
            </a:extLst>
          </p:cNvPr>
          <p:cNvSpPr>
            <a:spLocks noGrp="1"/>
          </p:cNvSpPr>
          <p:nvPr>
            <p:ph idx="1"/>
          </p:nvPr>
        </p:nvSpPr>
        <p:spPr>
          <a:xfrm>
            <a:off x="1484310" y="2086253"/>
            <a:ext cx="10018713" cy="3704948"/>
          </a:xfrm>
        </p:spPr>
        <p:txBody>
          <a:bodyPr>
            <a:normAutofit fontScale="85000" lnSpcReduction="20000"/>
          </a:bodyPr>
          <a:lstStyle/>
          <a:p>
            <a:r>
              <a:rPr lang="en-US" dirty="0"/>
              <a:t>Purpose</a:t>
            </a:r>
          </a:p>
          <a:p>
            <a:r>
              <a:rPr lang="en-US" dirty="0"/>
              <a:t>Overview of the Study Guide Books for 2020-2021</a:t>
            </a:r>
          </a:p>
          <a:p>
            <a:pPr lvl="1"/>
            <a:r>
              <a:rPr lang="en-US" dirty="0"/>
              <a:t>Adults</a:t>
            </a:r>
          </a:p>
          <a:p>
            <a:pPr lvl="1"/>
            <a:r>
              <a:rPr lang="en-US" dirty="0"/>
              <a:t>PHB</a:t>
            </a:r>
          </a:p>
          <a:p>
            <a:pPr lvl="1"/>
            <a:r>
              <a:rPr lang="en-US" dirty="0"/>
              <a:t>MEC</a:t>
            </a:r>
          </a:p>
          <a:p>
            <a:pPr lvl="1"/>
            <a:r>
              <a:rPr lang="en-US" dirty="0"/>
              <a:t>RTH</a:t>
            </a:r>
          </a:p>
          <a:p>
            <a:r>
              <a:rPr lang="en-US" dirty="0"/>
              <a:t>Additional Resources </a:t>
            </a:r>
          </a:p>
          <a:p>
            <a:pPr lvl="1"/>
            <a:r>
              <a:rPr lang="en-US" dirty="0"/>
              <a:t>Inter-web Series</a:t>
            </a:r>
          </a:p>
          <a:p>
            <a:pPr lvl="1"/>
            <a:r>
              <a:rPr lang="en-US" dirty="0" smtClean="0"/>
              <a:t>Vision Boards</a:t>
            </a:r>
          </a:p>
          <a:p>
            <a:r>
              <a:rPr lang="en-US" dirty="0" smtClean="0"/>
              <a:t>Goals </a:t>
            </a:r>
            <a:r>
              <a:rPr lang="en-US" dirty="0"/>
              <a:t>for next year</a:t>
            </a:r>
          </a:p>
          <a:p>
            <a:pPr lvl="1"/>
            <a:endParaRPr lang="en-US" dirty="0"/>
          </a:p>
        </p:txBody>
      </p:sp>
    </p:spTree>
    <p:extLst>
      <p:ext uri="{BB962C8B-B14F-4D97-AF65-F5344CB8AC3E}">
        <p14:creationId xmlns:p14="http://schemas.microsoft.com/office/powerpoint/2010/main" val="204226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022A1D-0B70-4C00-B313-36C60CC08212}"/>
              </a:ext>
            </a:extLst>
          </p:cNvPr>
          <p:cNvSpPr>
            <a:spLocks noGrp="1"/>
          </p:cNvSpPr>
          <p:nvPr>
            <p:ph type="title"/>
          </p:nvPr>
        </p:nvSpPr>
        <p:spPr/>
        <p:txBody>
          <a:bodyPr/>
          <a:lstStyle/>
          <a:p>
            <a:r>
              <a:rPr lang="en-US" dirty="0"/>
              <a:t>Purpose Of the Mission</a:t>
            </a:r>
          </a:p>
        </p:txBody>
      </p:sp>
      <p:sp>
        <p:nvSpPr>
          <p:cNvPr id="9" name="Content Placeholder 8">
            <a:extLst>
              <a:ext uri="{FF2B5EF4-FFF2-40B4-BE49-F238E27FC236}">
                <a16:creationId xmlns:a16="http://schemas.microsoft.com/office/drawing/2014/main" id="{6DAF60E6-C612-475B-8A2A-42A9078B5ED4}"/>
              </a:ext>
            </a:extLst>
          </p:cNvPr>
          <p:cNvSpPr>
            <a:spLocks noGrp="1"/>
          </p:cNvSpPr>
          <p:nvPr>
            <p:ph idx="1"/>
          </p:nvPr>
        </p:nvSpPr>
        <p:spPr>
          <a:xfrm>
            <a:off x="1459730" y="2018069"/>
            <a:ext cx="10018713" cy="3124201"/>
          </a:xfrm>
        </p:spPr>
        <p:txBody>
          <a:bodyPr>
            <a:noAutofit/>
          </a:bodyPr>
          <a:lstStyle/>
          <a:p>
            <a:pPr marL="0" indent="0" algn="ctr">
              <a:buNone/>
            </a:pPr>
            <a:r>
              <a:rPr lang="en-US" sz="3600" dirty="0"/>
              <a:t>To identify and present books, pamphlets, brochures that are current </a:t>
            </a:r>
            <a:r>
              <a:rPr lang="en-US" sz="3600" dirty="0" smtClean="0"/>
              <a:t>and that provide </a:t>
            </a:r>
            <a:r>
              <a:rPr lang="en-US" sz="3600" dirty="0"/>
              <a:t>information for every age group of the local church which is where the “study, the learning, discussion, sharing, and the understanding takes place.”</a:t>
            </a:r>
          </a:p>
        </p:txBody>
      </p:sp>
    </p:spTree>
    <p:extLst>
      <p:ext uri="{BB962C8B-B14F-4D97-AF65-F5344CB8AC3E}">
        <p14:creationId xmlns:p14="http://schemas.microsoft.com/office/powerpoint/2010/main" val="93250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E138FB-3A8A-4883-B4E2-2D70FC62D4B7}"/>
              </a:ext>
            </a:extLst>
          </p:cNvPr>
          <p:cNvSpPr>
            <a:spLocks noGrp="1"/>
          </p:cNvSpPr>
          <p:nvPr>
            <p:ph type="title"/>
          </p:nvPr>
        </p:nvSpPr>
        <p:spPr/>
        <p:txBody>
          <a:bodyPr/>
          <a:lstStyle/>
          <a:p>
            <a:r>
              <a:rPr lang="en-US" dirty="0"/>
              <a:t>Adult Education Book Study Guide </a:t>
            </a:r>
          </a:p>
        </p:txBody>
      </p:sp>
      <p:sp>
        <p:nvSpPr>
          <p:cNvPr id="5" name="Text Placeholder 4">
            <a:extLst>
              <a:ext uri="{FF2B5EF4-FFF2-40B4-BE49-F238E27FC236}">
                <a16:creationId xmlns:a16="http://schemas.microsoft.com/office/drawing/2014/main" id="{1F3CB94E-5CD0-4C53-8C65-0AE0077B7F5E}"/>
              </a:ext>
            </a:extLst>
          </p:cNvPr>
          <p:cNvSpPr>
            <a:spLocks noGrp="1"/>
          </p:cNvSpPr>
          <p:nvPr>
            <p:ph type="body" idx="1"/>
          </p:nvPr>
        </p:nvSpPr>
        <p:spPr/>
        <p:txBody>
          <a:bodyPr>
            <a:normAutofit/>
          </a:bodyPr>
          <a:lstStyle/>
          <a:p>
            <a:r>
              <a:rPr lang="en-US" sz="3200" dirty="0"/>
              <a:t>Ages 36 and over</a:t>
            </a:r>
          </a:p>
        </p:txBody>
      </p:sp>
    </p:spTree>
    <p:extLst>
      <p:ext uri="{BB962C8B-B14F-4D97-AF65-F5344CB8AC3E}">
        <p14:creationId xmlns:p14="http://schemas.microsoft.com/office/powerpoint/2010/main" val="409541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sport, man, riding&#10;&#10;Description automatically generated">
            <a:extLst>
              <a:ext uri="{FF2B5EF4-FFF2-40B4-BE49-F238E27FC236}">
                <a16:creationId xmlns:a16="http://schemas.microsoft.com/office/drawing/2014/main" id="{06E5A310-B322-491A-9080-4C8EDDA56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80" y="321630"/>
            <a:ext cx="4128200" cy="6425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1">
            <a:extLst>
              <a:ext uri="{FF2B5EF4-FFF2-40B4-BE49-F238E27FC236}">
                <a16:creationId xmlns:a16="http://schemas.microsoft.com/office/drawing/2014/main" id="{E7064ED4-E486-44B6-8BA3-31BDFF8716B3}"/>
              </a:ext>
            </a:extLst>
          </p:cNvPr>
          <p:cNvSpPr txBox="1">
            <a:spLocks/>
          </p:cNvSpPr>
          <p:nvPr/>
        </p:nvSpPr>
        <p:spPr>
          <a:xfrm>
            <a:off x="7485888" y="441666"/>
            <a:ext cx="3938016" cy="520323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4700" dirty="0"/>
              <a:t/>
            </a:r>
            <a:br>
              <a:rPr lang="en-US" sz="4700" dirty="0"/>
            </a:br>
            <a:r>
              <a:rPr lang="en-US" sz="4700" dirty="0"/>
              <a:t/>
            </a:r>
            <a:br>
              <a:rPr lang="en-US" sz="4700" dirty="0"/>
            </a:br>
            <a:endParaRPr lang="en-US" sz="4700" dirty="0"/>
          </a:p>
        </p:txBody>
      </p:sp>
      <p:sp>
        <p:nvSpPr>
          <p:cNvPr id="10" name="Text Placeholder 9">
            <a:extLst>
              <a:ext uri="{FF2B5EF4-FFF2-40B4-BE49-F238E27FC236}">
                <a16:creationId xmlns:a16="http://schemas.microsoft.com/office/drawing/2014/main" id="{E962B494-3B13-4A52-B20F-4C88D8BC834C}"/>
              </a:ext>
            </a:extLst>
          </p:cNvPr>
          <p:cNvSpPr>
            <a:spLocks noGrp="1"/>
          </p:cNvSpPr>
          <p:nvPr>
            <p:ph type="body" idx="1"/>
          </p:nvPr>
        </p:nvSpPr>
        <p:spPr>
          <a:xfrm>
            <a:off x="5442012" y="579887"/>
            <a:ext cx="6374166" cy="2229573"/>
          </a:xfrm>
          <a:ln>
            <a:noFill/>
          </a:ln>
        </p:spPr>
        <p:txBody>
          <a:bodyPr/>
          <a:lstStyle/>
          <a:p>
            <a:r>
              <a:rPr lang="en-US" dirty="0"/>
              <a:t/>
            </a:r>
            <a:br>
              <a:rPr lang="en-US" dirty="0"/>
            </a:br>
            <a:endParaRPr lang="en-US" dirty="0"/>
          </a:p>
          <a:p>
            <a:endParaRPr lang="en-US" b="1" dirty="0"/>
          </a:p>
          <a:p>
            <a:r>
              <a:rPr lang="en-US" b="1" dirty="0"/>
              <a:t>Adult Main Book #1</a:t>
            </a:r>
          </a:p>
          <a:p>
            <a:r>
              <a:rPr lang="en-US" b="1" dirty="0">
                <a:solidFill>
                  <a:schemeClr val="accent1">
                    <a:lumMod val="50000"/>
                  </a:schemeClr>
                </a:solidFill>
              </a:rPr>
              <a:t>Joyous Faith:  The Key to Aging with Resilience</a:t>
            </a:r>
          </a:p>
          <a:p>
            <a:r>
              <a:rPr lang="en-US" b="1" dirty="0"/>
              <a:t>Author: Michelle Howe </a:t>
            </a:r>
            <a:endParaRPr lang="en-US" dirty="0"/>
          </a:p>
          <a:p>
            <a:endParaRPr lang="en-US" dirty="0"/>
          </a:p>
        </p:txBody>
      </p:sp>
      <p:sp>
        <p:nvSpPr>
          <p:cNvPr id="11" name="Content Placeholder 10">
            <a:extLst>
              <a:ext uri="{FF2B5EF4-FFF2-40B4-BE49-F238E27FC236}">
                <a16:creationId xmlns:a16="http://schemas.microsoft.com/office/drawing/2014/main" id="{974828FC-74D2-4158-A0A8-96986884C831}"/>
              </a:ext>
            </a:extLst>
          </p:cNvPr>
          <p:cNvSpPr>
            <a:spLocks noGrp="1"/>
          </p:cNvSpPr>
          <p:nvPr>
            <p:ph sz="half" idx="2"/>
          </p:nvPr>
        </p:nvSpPr>
        <p:spPr>
          <a:xfrm>
            <a:off x="5267180" y="2345635"/>
            <a:ext cx="6723831" cy="4401211"/>
          </a:xfrm>
        </p:spPr>
        <p:txBody>
          <a:bodyPr>
            <a:normAutofit/>
          </a:bodyPr>
          <a:lstStyle/>
          <a:p>
            <a:r>
              <a:rPr lang="en-US" sz="2400" b="1" dirty="0"/>
              <a:t>Description of Book: </a:t>
            </a:r>
            <a:r>
              <a:rPr lang="en-US" sz="2400" dirty="0"/>
              <a:t>Joyous Faith is all about learning to navigate this uncertain season between midlife and old age with a robust faith, a sure hope, and a passion for life (even as bodies weaken and emotional, mental, and spiritual challenges continue to arise). </a:t>
            </a:r>
          </a:p>
          <a:p>
            <a:r>
              <a:rPr lang="en-US" sz="2400" b="1" dirty="0"/>
              <a:t>Reason why it was selected:  </a:t>
            </a:r>
            <a:r>
              <a:rPr lang="en-US" sz="2400" dirty="0"/>
              <a:t>It offers practical advice and spiritual encouragement to Christian women who are passing through the middle of life.</a:t>
            </a:r>
          </a:p>
          <a:p>
            <a:r>
              <a:rPr lang="en-US" sz="1900" b="1" dirty="0"/>
              <a:t> (Amazon &amp;</a:t>
            </a:r>
            <a:r>
              <a:rPr lang="en-US" sz="1900" dirty="0"/>
              <a:t> </a:t>
            </a:r>
            <a:r>
              <a:rPr lang="en-US" sz="1900" b="1" dirty="0"/>
              <a:t>Christianbook.com); $8.99 - $10.99</a:t>
            </a:r>
            <a:endParaRPr lang="en-US" sz="1900" dirty="0"/>
          </a:p>
        </p:txBody>
      </p:sp>
    </p:spTree>
    <p:extLst>
      <p:ext uri="{BB962C8B-B14F-4D97-AF65-F5344CB8AC3E}">
        <p14:creationId xmlns:p14="http://schemas.microsoft.com/office/powerpoint/2010/main" val="266721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6B3F3-68E5-45FD-A7E6-243A84DC19BB}"/>
              </a:ext>
            </a:extLst>
          </p:cNvPr>
          <p:cNvSpPr>
            <a:spLocks noGrp="1"/>
          </p:cNvSpPr>
          <p:nvPr>
            <p:ph type="title"/>
          </p:nvPr>
        </p:nvSpPr>
        <p:spPr>
          <a:xfrm>
            <a:off x="5625918" y="247503"/>
            <a:ext cx="5678767" cy="2628217"/>
          </a:xfrm>
          <a:ln>
            <a:noFill/>
          </a:ln>
        </p:spPr>
        <p:txBody>
          <a:bodyPr>
            <a:normAutofit fontScale="90000"/>
          </a:bodyPr>
          <a:lstStyle/>
          <a:p>
            <a:pPr algn="l"/>
            <a:r>
              <a:rPr lang="en-US" sz="3100" b="1" dirty="0">
                <a:solidFill>
                  <a:schemeClr val="accent1">
                    <a:lumMod val="75000"/>
                  </a:schemeClr>
                </a:solidFill>
              </a:rPr>
              <a:t/>
            </a:r>
            <a:br>
              <a:rPr lang="en-US" sz="3100" b="1" dirty="0">
                <a:solidFill>
                  <a:schemeClr val="accent1">
                    <a:lumMod val="75000"/>
                  </a:schemeClr>
                </a:solidFill>
              </a:rPr>
            </a:br>
            <a:r>
              <a:rPr lang="en-US" sz="3100" b="1" dirty="0">
                <a:solidFill>
                  <a:schemeClr val="accent1">
                    <a:lumMod val="75000"/>
                  </a:schemeClr>
                </a:solidFill>
              </a:rPr>
              <a:t>Adult Main Book #2</a:t>
            </a:r>
            <a:r>
              <a:rPr lang="en-US" sz="5400" b="1" dirty="0">
                <a:solidFill>
                  <a:schemeClr val="accent1">
                    <a:lumMod val="75000"/>
                  </a:schemeClr>
                </a:solidFill>
              </a:rPr>
              <a:t/>
            </a:r>
            <a:br>
              <a:rPr lang="en-US" sz="5400" b="1" dirty="0">
                <a:solidFill>
                  <a:schemeClr val="accent1">
                    <a:lumMod val="75000"/>
                  </a:schemeClr>
                </a:solidFill>
              </a:rPr>
            </a:br>
            <a:r>
              <a:rPr lang="en-US" sz="3100" b="1" dirty="0">
                <a:solidFill>
                  <a:schemeClr val="accent1">
                    <a:lumMod val="50000"/>
                  </a:schemeClr>
                </a:solidFill>
              </a:rPr>
              <a:t>Life Interrupted:  Navigating the Unexpected</a:t>
            </a:r>
            <a:r>
              <a:rPr lang="en-US" sz="3100" b="1" dirty="0">
                <a:solidFill>
                  <a:schemeClr val="accent1">
                    <a:lumMod val="75000"/>
                  </a:schemeClr>
                </a:solidFill>
              </a:rPr>
              <a:t/>
            </a:r>
            <a:br>
              <a:rPr lang="en-US" sz="3100" b="1" dirty="0">
                <a:solidFill>
                  <a:schemeClr val="accent1">
                    <a:lumMod val="75000"/>
                  </a:schemeClr>
                </a:solidFill>
              </a:rPr>
            </a:br>
            <a:r>
              <a:rPr lang="en-US" sz="3100" b="1" dirty="0">
                <a:solidFill>
                  <a:schemeClr val="accent1">
                    <a:lumMod val="75000"/>
                  </a:schemeClr>
                </a:solidFill>
              </a:rPr>
              <a:t>Author: Priscilla Shirer </a:t>
            </a:r>
            <a:r>
              <a:rPr lang="en-US" dirty="0"/>
              <a:t/>
            </a:r>
            <a:br>
              <a:rPr lang="en-US" dirty="0"/>
            </a:br>
            <a:endParaRPr lang="en-US" sz="5400" b="1" dirty="0">
              <a:solidFill>
                <a:schemeClr val="accent1">
                  <a:lumMod val="75000"/>
                </a:schemeClr>
              </a:solidFill>
            </a:endParaRPr>
          </a:p>
        </p:txBody>
      </p:sp>
      <p:sp>
        <p:nvSpPr>
          <p:cNvPr id="4" name="Content Placeholder 3">
            <a:extLst>
              <a:ext uri="{FF2B5EF4-FFF2-40B4-BE49-F238E27FC236}">
                <a16:creationId xmlns:a16="http://schemas.microsoft.com/office/drawing/2014/main" id="{44097074-679E-42C6-A9D1-2B8E80DF86F3}"/>
              </a:ext>
            </a:extLst>
          </p:cNvPr>
          <p:cNvSpPr>
            <a:spLocks noGrp="1"/>
          </p:cNvSpPr>
          <p:nvPr>
            <p:ph sz="half" idx="1"/>
          </p:nvPr>
        </p:nvSpPr>
        <p:spPr>
          <a:xfrm>
            <a:off x="5463615" y="2421834"/>
            <a:ext cx="6003372" cy="4306957"/>
          </a:xfrm>
        </p:spPr>
        <p:txBody>
          <a:bodyPr>
            <a:normAutofit lnSpcReduction="10000"/>
          </a:bodyPr>
          <a:lstStyle/>
          <a:p>
            <a:r>
              <a:rPr lang="en-US" sz="2400" b="1" dirty="0"/>
              <a:t>Description of Book: </a:t>
            </a:r>
            <a:r>
              <a:rPr lang="en-US" sz="2400" dirty="0"/>
              <a:t>Sharing the lessons she's learned, Priscilla Shirer reflects on the book of Jonah, showing you how to experience the freedom that comes from going with God - even when the world seems to be against you.</a:t>
            </a:r>
          </a:p>
          <a:p>
            <a:r>
              <a:rPr lang="en-US" sz="2400" b="1" dirty="0"/>
              <a:t>Reasons why it was selected: </a:t>
            </a:r>
            <a:r>
              <a:rPr lang="en-US" sz="2400" dirty="0"/>
              <a:t>Reflection to the reader…Intrusions from outside invade our lives daily. Is it possible they might be opportunities from God? </a:t>
            </a:r>
            <a:endParaRPr lang="en-US" sz="2400" b="1" dirty="0"/>
          </a:p>
          <a:p>
            <a:r>
              <a:rPr lang="en-US" sz="2400" b="1" dirty="0"/>
              <a:t>(Amazon); $8.99</a:t>
            </a:r>
          </a:p>
          <a:p>
            <a:endParaRPr lang="en-US" b="1" dirty="0"/>
          </a:p>
        </p:txBody>
      </p:sp>
      <p:pic>
        <p:nvPicPr>
          <p:cNvPr id="5" name="Picture 4" descr="A person posing for the camera&#10;&#10;Description automatically generated">
            <a:extLst>
              <a:ext uri="{FF2B5EF4-FFF2-40B4-BE49-F238E27FC236}">
                <a16:creationId xmlns:a16="http://schemas.microsoft.com/office/drawing/2014/main" id="{36FE763D-D75D-4ACD-A5BA-716DBAD5FE6A}"/>
              </a:ext>
            </a:extLst>
          </p:cNvPr>
          <p:cNvPicPr>
            <a:picLocks noChangeAspect="1"/>
          </p:cNvPicPr>
          <p:nvPr/>
        </p:nvPicPr>
        <p:blipFill rotWithShape="1">
          <a:blip r:embed="rId3">
            <a:extLst>
              <a:ext uri="{28A0092B-C50C-407E-A947-70E740481C1C}">
                <a14:useLocalDpi xmlns:a14="http://schemas.microsoft.com/office/drawing/2010/main" val="0"/>
              </a:ext>
            </a:extLst>
          </a:blip>
          <a:srcRect b="4207"/>
          <a:stretch/>
        </p:blipFill>
        <p:spPr>
          <a:xfrm>
            <a:off x="887315" y="247503"/>
            <a:ext cx="4300984" cy="6362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151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41541C-10DD-4690-B97D-7FAEF12DCF74}"/>
              </a:ext>
            </a:extLst>
          </p:cNvPr>
          <p:cNvSpPr>
            <a:spLocks noGrp="1"/>
          </p:cNvSpPr>
          <p:nvPr>
            <p:ph sz="half" idx="2"/>
          </p:nvPr>
        </p:nvSpPr>
        <p:spPr>
          <a:xfrm>
            <a:off x="5804452" y="2282517"/>
            <a:ext cx="5698571" cy="4383326"/>
          </a:xfrm>
        </p:spPr>
        <p:txBody>
          <a:bodyPr>
            <a:normAutofit lnSpcReduction="10000"/>
          </a:bodyPr>
          <a:lstStyle/>
          <a:p>
            <a:r>
              <a:rPr lang="en-US" sz="2000" b="1" dirty="0"/>
              <a:t>Description of the Book: </a:t>
            </a:r>
            <a:r>
              <a:rPr lang="en-US" sz="2000" dirty="0"/>
              <a:t>We will dig into the lives of biblical heroes who were messy people just like us but who were used by God in powerful ways. Together we will examine the stories of five wonderful but messy people and one messy parable character: Rahab, the Prodigal Son, Josiah, Mary, David, and Daniel. </a:t>
            </a:r>
          </a:p>
          <a:p>
            <a:r>
              <a:rPr lang="en-US" sz="2000" b="1" dirty="0"/>
              <a:t>Reasons why it was selected</a:t>
            </a:r>
            <a:r>
              <a:rPr lang="en-US" sz="2000" dirty="0"/>
              <a:t>: From their stories, we will learn how God can use broken people, restore damaged hearts and relationships, give us power to handle our critics, and help us deal with the hard moments of life. </a:t>
            </a:r>
          </a:p>
          <a:p>
            <a:r>
              <a:rPr lang="en-US" sz="2000" dirty="0"/>
              <a:t>~ $11.49</a:t>
            </a:r>
          </a:p>
          <a:p>
            <a:endParaRPr lang="en-US" dirty="0"/>
          </a:p>
        </p:txBody>
      </p:sp>
      <p:pic>
        <p:nvPicPr>
          <p:cNvPr id="5" name="Picture 4" descr="Messy People - Women's Bible Study Leader Guide: Life Lessons from Imperfect Biblical Heroes - eBook  -     By: Jennifer Cowart&#10;">
            <a:extLst>
              <a:ext uri="{FF2B5EF4-FFF2-40B4-BE49-F238E27FC236}">
                <a16:creationId xmlns:a16="http://schemas.microsoft.com/office/drawing/2014/main" id="{8E592AB1-C4F0-4C10-8337-BE45515C4A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8491" y="259307"/>
            <a:ext cx="5215543" cy="61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8B1CDB32-B564-4C3C-99FD-142ADE855711}"/>
              </a:ext>
            </a:extLst>
          </p:cNvPr>
          <p:cNvSpPr/>
          <p:nvPr/>
        </p:nvSpPr>
        <p:spPr>
          <a:xfrm>
            <a:off x="5963478" y="437322"/>
            <a:ext cx="5976731" cy="1845195"/>
          </a:xfrm>
          <a:prstGeom prst="rect">
            <a:avLst/>
          </a:prstGeom>
        </p:spPr>
        <p:txBody>
          <a:bodyPr wrap="square">
            <a:spAutoFit/>
          </a:bodyPr>
          <a:lstStyle/>
          <a:p>
            <a:r>
              <a:rPr lang="en-US" sz="2800" b="1" dirty="0">
                <a:solidFill>
                  <a:schemeClr val="accent1">
                    <a:lumMod val="75000"/>
                  </a:schemeClr>
                </a:solidFill>
              </a:rPr>
              <a:t>Adult Main Book #3</a:t>
            </a:r>
          </a:p>
          <a:p>
            <a:r>
              <a:rPr lang="en-US" sz="2800" b="1" dirty="0">
                <a:solidFill>
                  <a:schemeClr val="accent1">
                    <a:lumMod val="50000"/>
                  </a:schemeClr>
                </a:solidFill>
              </a:rPr>
              <a:t>MESSY PEOPLE- God Can Turn Your Mess Into A Masterpiece</a:t>
            </a:r>
          </a:p>
          <a:p>
            <a:r>
              <a:rPr lang="en-US" sz="2800" b="1" dirty="0">
                <a:solidFill>
                  <a:schemeClr val="accent1">
                    <a:lumMod val="75000"/>
                  </a:schemeClr>
                </a:solidFill>
              </a:rPr>
              <a:t>Author: Jennifer Cowart </a:t>
            </a:r>
            <a:endParaRPr lang="en-US" sz="2800" dirty="0">
              <a:solidFill>
                <a:schemeClr val="accent1">
                  <a:lumMod val="75000"/>
                </a:schemeClr>
              </a:solidFill>
            </a:endParaRPr>
          </a:p>
        </p:txBody>
      </p:sp>
    </p:spTree>
    <p:extLst>
      <p:ext uri="{BB962C8B-B14F-4D97-AF65-F5344CB8AC3E}">
        <p14:creationId xmlns:p14="http://schemas.microsoft.com/office/powerpoint/2010/main" val="134919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DB44E6-2689-479F-AB98-8CBA5659B888}"/>
              </a:ext>
            </a:extLst>
          </p:cNvPr>
          <p:cNvSpPr>
            <a:spLocks noGrp="1"/>
          </p:cNvSpPr>
          <p:nvPr>
            <p:ph type="title"/>
          </p:nvPr>
        </p:nvSpPr>
        <p:spPr/>
        <p:txBody>
          <a:bodyPr/>
          <a:lstStyle/>
          <a:p>
            <a:r>
              <a:rPr lang="en-US" dirty="0"/>
              <a:t>Phyllis H. Bedford </a:t>
            </a:r>
            <a:br>
              <a:rPr lang="en-US" dirty="0"/>
            </a:br>
            <a:r>
              <a:rPr lang="en-US" dirty="0"/>
              <a:t>Education Book Study Guide </a:t>
            </a:r>
          </a:p>
        </p:txBody>
      </p:sp>
      <p:sp>
        <p:nvSpPr>
          <p:cNvPr id="15" name="Text Placeholder 14">
            <a:extLst>
              <a:ext uri="{FF2B5EF4-FFF2-40B4-BE49-F238E27FC236}">
                <a16:creationId xmlns:a16="http://schemas.microsoft.com/office/drawing/2014/main" id="{048494F0-3148-4D77-9D87-D416DA9FBB36}"/>
              </a:ext>
            </a:extLst>
          </p:cNvPr>
          <p:cNvSpPr>
            <a:spLocks noGrp="1"/>
          </p:cNvSpPr>
          <p:nvPr>
            <p:ph type="body" idx="1"/>
          </p:nvPr>
        </p:nvSpPr>
        <p:spPr/>
        <p:txBody>
          <a:bodyPr/>
          <a:lstStyle/>
          <a:p>
            <a:r>
              <a:rPr lang="en-US" dirty="0"/>
              <a:t>Young Adults 18 – 35</a:t>
            </a:r>
          </a:p>
        </p:txBody>
      </p:sp>
    </p:spTree>
    <p:extLst>
      <p:ext uri="{BB962C8B-B14F-4D97-AF65-F5344CB8AC3E}">
        <p14:creationId xmlns:p14="http://schemas.microsoft.com/office/powerpoint/2010/main" val="41045357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3034</Words>
  <Application>Microsoft Office PowerPoint</Application>
  <PresentationFormat>Widescreen</PresentationFormat>
  <Paragraphs>188</Paragraphs>
  <Slides>26</Slides>
  <Notes>15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Abadi Extra Light</vt:lpstr>
      <vt:lpstr>Arial</vt:lpstr>
      <vt:lpstr>Calibri</vt:lpstr>
      <vt:lpstr>Corbel</vt:lpstr>
      <vt:lpstr>Times New Roman</vt:lpstr>
      <vt:lpstr>Wingdings</vt:lpstr>
      <vt:lpstr>Parallax</vt:lpstr>
      <vt:lpstr>Thelma J. Dudley Missionary Education Presentation For 2020-2021 Study Course Atlanta, GA  Presenters -   Ida P. Suggs &amp; The Missionary Institute Directors Wednesday, February 26, 2020 8:40am – 10am  </vt:lpstr>
      <vt:lpstr>Special Thanks To…</vt:lpstr>
      <vt:lpstr>Objectives  </vt:lpstr>
      <vt:lpstr>Purpose Of the Mission</vt:lpstr>
      <vt:lpstr>Adult Education Book Study Guide </vt:lpstr>
      <vt:lpstr>PowerPoint Presentation</vt:lpstr>
      <vt:lpstr> Adult Main Book #2 Life Interrupted:  Navigating the Unexpected Author: Priscilla Shirer  </vt:lpstr>
      <vt:lpstr>PowerPoint Presentation</vt:lpstr>
      <vt:lpstr>Phyllis H. Bedford  Education Book Study Guide </vt:lpstr>
      <vt:lpstr>PowerPoint Presentation</vt:lpstr>
      <vt:lpstr>PowerPoint Presentation</vt:lpstr>
      <vt:lpstr>Mattie E. Coleman  Educational Book Study Guide </vt:lpstr>
      <vt:lpstr>PowerPoint Presentation</vt:lpstr>
      <vt:lpstr>PowerPoint Presentation</vt:lpstr>
      <vt:lpstr>PowerPoint Presentation</vt:lpstr>
      <vt:lpstr>Rossie T. Hollis  Education Book Study Guide </vt:lpstr>
      <vt:lpstr>PowerPoint Presentation</vt:lpstr>
      <vt:lpstr>PowerPoint Presentation</vt:lpstr>
      <vt:lpstr>PowerPoint Presentation</vt:lpstr>
      <vt:lpstr>“New”-age Supplemental Material/Resources</vt:lpstr>
      <vt:lpstr>Interweb Series: TED Talks</vt:lpstr>
      <vt:lpstr>Vision Boards</vt:lpstr>
      <vt:lpstr>PowerPoint Presentation</vt:lpstr>
      <vt:lpstr>Examples </vt:lpstr>
      <vt:lpstr>Goals for the Next Year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Thelma J. Dudley Missionary Education Book Study Guide</dc:title>
  <dc:creator>ida suggs</dc:creator>
  <cp:lastModifiedBy>O'Neil,Ashley Nicole</cp:lastModifiedBy>
  <cp:revision>35</cp:revision>
  <dcterms:created xsi:type="dcterms:W3CDTF">2020-02-12T00:06:23Z</dcterms:created>
  <dcterms:modified xsi:type="dcterms:W3CDTF">2020-02-25T19:12:33Z</dcterms:modified>
</cp:coreProperties>
</file>